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73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74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74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74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74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74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4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74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74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74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74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75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75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75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75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75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75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75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75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75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75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76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76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76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76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76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76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76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76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76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76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77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77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77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77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77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77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77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77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77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77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78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78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78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78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78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78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78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78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78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78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79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79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79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79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79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79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79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79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79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79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80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80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80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80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80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80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80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80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80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80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81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81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81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81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81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81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81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81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1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2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2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2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2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2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2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2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82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82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83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83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83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83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83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83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83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83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83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83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84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84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84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84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84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84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84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84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84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84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85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85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85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85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85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855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856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857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858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859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860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861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862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863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864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865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866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867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868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869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870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871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872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873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874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875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876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877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878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879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880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881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882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883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884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885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886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887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888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889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890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891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892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893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894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895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896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897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898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899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900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901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902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903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904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905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906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907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908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909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910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911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912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913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914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915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916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917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918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919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920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921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922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923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924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925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926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927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928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929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930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931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932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933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934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935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936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937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938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939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940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941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942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943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944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945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946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947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948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949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950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951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952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953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954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955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956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957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958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959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960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961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962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963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964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965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966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967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968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969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970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971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972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973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974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975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976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977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978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979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980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981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982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</p:sldIdLst>
  <p:notesMasterIdLst>
    <p:notesMasterId r:id="rId24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26ccc442-fd2d-477e-1b03-7bc3eaa04cfe}">
          <p14:sldIdLst>
            <p14:sldId id="257"/>
            <p14:sldId id="258"/>
          </p14:sldIdLst>
        </p14:section>
        <p14:section name="院内专科梯队表格" id="{7163c6bd-a9ea-c05d-f628-a69fdc2811b3}">
          <p14:sldIdLst/>
        </p14:section>
        <p14:section name="院内各科维度轮比雷达图" id="{d7cb8914-44e2-c1e4-d9cd-4679cae85982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单科多维度评分雷达图" id="{5272be8a-f6c1-84d7-a2ce-f276b63e8571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各科维度轮比散点图" id="{8805ff0b-d8aa-b771-e839-4dd0c144a6a0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notesMaster" Target="notesMasters/notesMaster1.xml"/><Relationship Id="rId248" Type="http://schemas.openxmlformats.org/officeDocument/2006/relationships/presProps" Target="presProps.xml"/><Relationship Id="rId249" Type="http://schemas.openxmlformats.org/officeDocument/2006/relationships/viewProps" Target="viewProps.xml"/><Relationship Id="rId250" Type="http://schemas.openxmlformats.org/officeDocument/2006/relationships/theme" Target="theme/theme1.xml"/><Relationship Id="rId251" Type="http://schemas.openxmlformats.org/officeDocument/2006/relationships/tableStyles" Target="tableStyles.xml"/></Relationships>
</file>

<file path=ppt/charts/_rels/chart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9.xlsx"/></Relationships>
</file>

<file path=ppt/charts/_rels/chart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0.xlsx"/></Relationships>
</file>

<file path=ppt/charts/_rels/chart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1.xlsx"/></Relationships>
</file>

<file path=ppt/charts/_rels/chart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2.xlsx"/></Relationships>
</file>

<file path=ppt/charts/_rels/chart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3.xlsx"/></Relationships>
</file>

<file path=ppt/charts/_rels/chart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4.xlsx"/></Relationships>
</file>

<file path=ppt/charts/_rels/chart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5.xlsx"/></Relationships>
</file>

<file path=ppt/charts/_rels/chart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6.xlsx"/></Relationships>
</file>

<file path=ppt/charts/_rels/chart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7.xlsx"/></Relationships>
</file>

<file path=ppt/charts/_rels/chart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8.xlsx"/></Relationships>
</file>

<file path=ppt/charts/_rels/chart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9.xlsx"/></Relationships>
</file>

<file path=ppt/charts/_rels/chart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0.xlsx"/></Relationships>
</file>

<file path=ppt/charts/_rels/chart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1.xlsx"/></Relationships>
</file>

<file path=ppt/charts/_rels/chart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2.xlsx"/></Relationships>
</file>

<file path=ppt/charts/_rels/chart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3.xlsx"/></Relationships>
</file>

<file path=ppt/charts/_rels/chart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4.xlsx"/></Relationships>
</file>

<file path=ppt/charts/_rels/chart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5.xlsx"/></Relationships>
</file>

<file path=ppt/charts/_rels/chart7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6.xlsx"/></Relationships>
</file>

<file path=ppt/charts/_rels/chart7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7.xlsx"/></Relationships>
</file>

<file path=ppt/charts/_rels/chart7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8.xlsx"/></Relationships>
</file>

<file path=ppt/charts/_rels/chart7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9.xlsx"/></Relationships>
</file>

<file path=ppt/charts/_rels/chart7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0.xlsx"/></Relationships>
</file>

<file path=ppt/charts/_rels/chart7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1.xlsx"/></Relationships>
</file>

<file path=ppt/charts/_rels/chart7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2.xlsx"/></Relationships>
</file>

<file path=ppt/charts/_rels/chart7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3.xlsx"/></Relationships>
</file>

<file path=ppt/charts/_rels/chart7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4.xlsx"/></Relationships>
</file>

<file path=ppt/charts/_rels/chart7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5.xlsx"/></Relationships>
</file>

<file path=ppt/charts/_rels/chart7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6.xlsx"/></Relationships>
</file>

<file path=ppt/charts/_rels/chart7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7.xlsx"/></Relationships>
</file>

<file path=ppt/charts/_rels/chart7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8.xlsx"/></Relationships>
</file>

<file path=ppt/charts/_rels/chart7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9.xlsx"/></Relationships>
</file>

<file path=ppt/charts/_rels/chart7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0.xlsx"/></Relationships>
</file>

<file path=ppt/charts/_rels/chart7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1.xlsx"/></Relationships>
</file>

<file path=ppt/charts/_rels/chart7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2.xlsx"/></Relationships>
</file>

<file path=ppt/charts/_rels/chart7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3.xlsx"/></Relationships>
</file>

<file path=ppt/charts/_rels/chart7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4.xlsx"/></Relationships>
</file>

<file path=ppt/charts/_rels/chart7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5.xlsx"/></Relationships>
</file>

<file path=ppt/charts/_rels/chart7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6.xlsx"/></Relationships>
</file>

<file path=ppt/charts/_rels/chart7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7.xlsx"/></Relationships>
</file>

<file path=ppt/charts/_rels/chart7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8.xlsx"/></Relationships>
</file>

<file path=ppt/charts/_rels/chart7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9.xlsx"/></Relationships>
</file>

<file path=ppt/charts/_rels/chart7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0.xlsx"/></Relationships>
</file>

<file path=ppt/charts/_rels/chart7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1.xlsx"/></Relationships>
</file>

<file path=ppt/charts/_rels/chart7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2.xlsx"/></Relationships>
</file>

<file path=ppt/charts/_rels/chart7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3.xlsx"/></Relationships>
</file>

<file path=ppt/charts/_rels/chart7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4.xlsx"/></Relationships>
</file>

<file path=ppt/charts/_rels/chart7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5.xlsx"/></Relationships>
</file>

<file path=ppt/charts/_rels/chart7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6.xlsx"/></Relationships>
</file>

<file path=ppt/charts/_rels/chart7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7.xlsx"/></Relationships>
</file>

<file path=ppt/charts/_rels/chart7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8.xlsx"/></Relationships>
</file>

<file path=ppt/charts/_rels/chart7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9.xlsx"/></Relationships>
</file>

<file path=ppt/charts/_rels/chart7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0.xlsx"/></Relationships>
</file>

<file path=ppt/charts/_rels/chart7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1.xlsx"/></Relationships>
</file>

<file path=ppt/charts/_rels/chart7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2.xlsx"/></Relationships>
</file>

<file path=ppt/charts/_rels/chart7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3.xlsx"/></Relationships>
</file>

<file path=ppt/charts/_rels/chart7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4.xlsx"/></Relationships>
</file>

<file path=ppt/charts/_rels/chart7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5.xlsx"/></Relationships>
</file>

<file path=ppt/charts/_rels/chart7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6.xlsx"/></Relationships>
</file>

<file path=ppt/charts/_rels/chart7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7.xlsx"/></Relationships>
</file>

<file path=ppt/charts/_rels/chart7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8.xlsx"/></Relationships>
</file>

<file path=ppt/charts/_rels/chart7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9.xlsx"/></Relationships>
</file>

<file path=ppt/charts/_rels/chart8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0.xlsx"/></Relationships>
</file>

<file path=ppt/charts/_rels/chart8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1.xlsx"/></Relationships>
</file>

<file path=ppt/charts/_rels/chart8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2.xlsx"/></Relationships>
</file>

<file path=ppt/charts/_rels/chart8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3.xlsx"/></Relationships>
</file>

<file path=ppt/charts/_rels/chart8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4.xlsx"/></Relationships>
</file>

<file path=ppt/charts/_rels/chart8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5.xlsx"/></Relationships>
</file>

<file path=ppt/charts/_rels/chart8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6.xlsx"/></Relationships>
</file>

<file path=ppt/charts/_rels/chart8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7.xlsx"/></Relationships>
</file>

<file path=ppt/charts/_rels/chart8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8.xlsx"/></Relationships>
</file>

<file path=ppt/charts/_rels/chart8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9.xlsx"/></Relationships>
</file>

<file path=ppt/charts/_rels/chart8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0.xlsx"/></Relationships>
</file>

<file path=ppt/charts/_rels/chart8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1.xlsx"/></Relationships>
</file>

<file path=ppt/charts/_rels/chart8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2.xlsx"/></Relationships>
</file>

<file path=ppt/charts/_rels/chart8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3.xlsx"/></Relationships>
</file>

<file path=ppt/charts/_rels/chart8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4.xlsx"/></Relationships>
</file>

<file path=ppt/charts/_rels/chart8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5.xlsx"/></Relationships>
</file>

<file path=ppt/charts/_rels/chart8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6.xlsx"/></Relationships>
</file>

<file path=ppt/charts/_rels/chart8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7.xlsx"/></Relationships>
</file>

<file path=ppt/charts/_rels/chart8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8.xlsx"/></Relationships>
</file>

<file path=ppt/charts/_rels/chart8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9.xlsx"/></Relationships>
</file>

<file path=ppt/charts/_rels/chart8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0.xlsx"/></Relationships>
</file>

<file path=ppt/charts/_rels/chart8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1.xlsx"/></Relationships>
</file>

<file path=ppt/charts/_rels/chart8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2.xlsx"/></Relationships>
</file>

<file path=ppt/charts/_rels/chart8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3.xlsx"/></Relationships>
</file>

<file path=ppt/charts/_rels/chart8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4.xlsx"/></Relationships>
</file>

<file path=ppt/charts/_rels/chart8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5.xlsx"/></Relationships>
</file>

<file path=ppt/charts/_rels/chart8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6.xlsx"/></Relationships>
</file>

<file path=ppt/charts/_rels/chart8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7.xlsx"/></Relationships>
</file>

<file path=ppt/charts/_rels/chart8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8.xlsx"/></Relationships>
</file>

<file path=ppt/charts/_rels/chart8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9.xlsx"/></Relationships>
</file>

<file path=ppt/charts/_rels/chart8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0.xlsx"/></Relationships>
</file>

<file path=ppt/charts/_rels/chart8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1.xlsx"/></Relationships>
</file>

<file path=ppt/charts/_rels/chart8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2.xlsx"/></Relationships>
</file>

<file path=ppt/charts/_rels/chart8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3.xlsx"/></Relationships>
</file>

<file path=ppt/charts/_rels/chart8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4.xlsx"/></Relationships>
</file>

<file path=ppt/charts/_rels/chart8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5.xlsx"/></Relationships>
</file>

<file path=ppt/charts/_rels/chart8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6.xlsx"/></Relationships>
</file>

<file path=ppt/charts/_rels/chart8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7.xlsx"/></Relationships>
</file>

<file path=ppt/charts/_rels/chart8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8.xlsx"/></Relationships>
</file>

<file path=ppt/charts/_rels/chart8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9.xlsx"/></Relationships>
</file>

<file path=ppt/charts/_rels/chart8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0.xlsx"/></Relationships>
</file>

<file path=ppt/charts/_rels/chart8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1.xlsx"/></Relationships>
</file>

<file path=ppt/charts/_rels/chart8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2.xlsx"/></Relationships>
</file>

<file path=ppt/charts/_rels/chart8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3.xlsx"/></Relationships>
</file>

<file path=ppt/charts/_rels/chart8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4.xlsx"/></Relationships>
</file>

<file path=ppt/charts/_rels/chart8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5.xlsx"/></Relationships>
</file>

<file path=ppt/charts/_rels/chart8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6.xlsx"/></Relationships>
</file>

<file path=ppt/charts/_rels/chart8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7.xlsx"/></Relationships>
</file>

<file path=ppt/charts/_rels/chart8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8.xlsx"/></Relationships>
</file>

<file path=ppt/charts/_rels/chart8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9.xlsx"/></Relationships>
</file>

<file path=ppt/charts/_rels/chart8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0.xlsx"/></Relationships>
</file>

<file path=ppt/charts/_rels/chart8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1.xlsx"/></Relationships>
</file>

<file path=ppt/charts/_rels/chart8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2.xlsx"/></Relationships>
</file>

<file path=ppt/charts/_rels/chart8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3.xlsx"/></Relationships>
</file>

<file path=ppt/charts/_rels/chart8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4.xlsx"/></Relationships>
</file>

<file path=ppt/charts/_rels/chart8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5.xlsx"/></Relationships>
</file>

<file path=ppt/charts/_rels/chart8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6.xlsx"/></Relationships>
</file>

<file path=ppt/charts/_rels/chart8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7.xlsx"/></Relationships>
</file>

<file path=ppt/charts/_rels/chart8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8.xlsx"/></Relationships>
</file>

<file path=ppt/charts/_rels/chart8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9.xlsx"/></Relationships>
</file>

<file path=ppt/charts/_rels/chart8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0.xlsx"/></Relationships>
</file>

<file path=ppt/charts/_rels/chart8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1.xlsx"/></Relationships>
</file>

<file path=ppt/charts/_rels/chart8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2.xlsx"/></Relationships>
</file>

<file path=ppt/charts/_rels/chart8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3.xlsx"/></Relationships>
</file>

<file path=ppt/charts/_rels/chart8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4.xlsx"/></Relationships>
</file>

<file path=ppt/charts/_rels/chart8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5.xlsx"/></Relationships>
</file>

<file path=ppt/charts/_rels/chart8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6.xlsx"/></Relationships>
</file>

<file path=ppt/charts/_rels/chart8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7.xlsx"/></Relationships>
</file>

<file path=ppt/charts/_rels/chart8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8.xlsx"/></Relationships>
</file>

<file path=ppt/charts/_rels/chart8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9.xlsx"/></Relationships>
</file>

<file path=ppt/charts/_rels/chart8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0.xlsx"/></Relationships>
</file>

<file path=ppt/charts/_rels/chart8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1.xlsx"/></Relationships>
</file>

<file path=ppt/charts/_rels/chart8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2.xlsx"/></Relationships>
</file>

<file path=ppt/charts/_rels/chart8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3.xlsx"/></Relationships>
</file>

<file path=ppt/charts/_rels/chart8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4.xlsx"/></Relationships>
</file>

<file path=ppt/charts/_rels/chart8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5.xlsx"/></Relationships>
</file>

<file path=ppt/charts/_rels/chart8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6.xlsx"/></Relationships>
</file>

<file path=ppt/charts/_rels/chart8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7.xlsx"/></Relationships>
</file>

<file path=ppt/charts/_rels/chart8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8.xlsx"/></Relationships>
</file>

<file path=ppt/charts/_rels/chart8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9.xlsx"/></Relationships>
</file>

<file path=ppt/charts/_rels/chart8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0.xlsx"/></Relationships>
</file>

<file path=ppt/charts/_rels/chart8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1.xlsx"/></Relationships>
</file>

<file path=ppt/charts/_rels/chart8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2.xlsx"/></Relationships>
</file>

<file path=ppt/charts/_rels/chart8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3.xlsx"/></Relationships>
</file>

<file path=ppt/charts/_rels/chart8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4.xlsx"/></Relationships>
</file>

<file path=ppt/charts/_rels/chart8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5.xlsx"/></Relationships>
</file>

<file path=ppt/charts/_rels/chart8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6.xlsx"/></Relationships>
</file>

<file path=ppt/charts/_rels/chart8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7.xlsx"/></Relationships>
</file>

<file path=ppt/charts/_rels/chart8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8.xlsx"/></Relationships>
</file>

<file path=ppt/charts/_rels/chart8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9.xlsx"/></Relationships>
</file>

<file path=ppt/charts/_rels/chart8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0.xlsx"/></Relationships>
</file>

<file path=ppt/charts/_rels/chart8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1.xlsx"/></Relationships>
</file>

<file path=ppt/charts/_rels/chart8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2.xlsx"/></Relationships>
</file>

<file path=ppt/charts/_rels/chart8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3.xlsx"/></Relationships>
</file>

<file path=ppt/charts/_rels/chart8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4.xlsx"/></Relationships>
</file>

<file path=ppt/charts/_rels/chart8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5.xlsx"/></Relationships>
</file>

<file path=ppt/charts/_rels/chart8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6.xlsx"/></Relationships>
</file>

<file path=ppt/charts/_rels/chart8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7.xlsx"/></Relationships>
</file>

<file path=ppt/charts/_rels/chart8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8.xlsx"/></Relationships>
</file>

<file path=ppt/charts/_rels/chart8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9.xlsx"/></Relationships>
</file>

<file path=ppt/charts/_rels/chart9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0.xlsx"/></Relationships>
</file>

<file path=ppt/charts/_rels/chart9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1.xlsx"/></Relationships>
</file>

<file path=ppt/charts/_rels/chart9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2.xlsx"/></Relationships>
</file>

<file path=ppt/charts/_rels/chart9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3.xlsx"/></Relationships>
</file>

<file path=ppt/charts/_rels/chart9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4.xlsx"/></Relationships>
</file>

<file path=ppt/charts/_rels/chart9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5.xlsx"/></Relationships>
</file>

<file path=ppt/charts/_rels/chart9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6.xlsx"/></Relationships>
</file>

<file path=ppt/charts/_rels/chart9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7.xlsx"/></Relationships>
</file>

<file path=ppt/charts/_rels/chart9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8.xlsx"/></Relationships>
</file>

<file path=ppt/charts/_rels/chart9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9.xlsx"/></Relationships>
</file>

<file path=ppt/charts/_rels/chart9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0.xlsx"/></Relationships>
</file>

<file path=ppt/charts/_rels/chart9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1.xlsx"/></Relationships>
</file>

<file path=ppt/charts/_rels/chart9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2.xlsx"/></Relationships>
</file>

<file path=ppt/charts/_rels/chart9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3.xlsx"/></Relationships>
</file>

<file path=ppt/charts/_rels/chart9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4.xlsx"/></Relationships>
</file>

<file path=ppt/charts/_rels/chart9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5.xlsx"/></Relationships>
</file>

<file path=ppt/charts/_rels/chart9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6.xlsx"/></Relationships>
</file>

<file path=ppt/charts/_rels/chart9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7.xlsx"/></Relationships>
</file>

<file path=ppt/charts/_rels/chart9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8.xlsx"/></Relationships>
</file>

<file path=ppt/charts/_rels/chart9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9.xlsx"/></Relationships>
</file>

<file path=ppt/charts/_rels/chart9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0.xlsx"/></Relationships>
</file>

<file path=ppt/charts/_rels/chart9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1.xlsx"/></Relationships>
</file>

<file path=ppt/charts/_rels/chart9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2.xlsx"/></Relationships>
</file>

<file path=ppt/charts/_rels/chart9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3.xlsx"/></Relationships>
</file>

<file path=ppt/charts/_rels/chart9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4.xlsx"/></Relationships>
</file>

<file path=ppt/charts/_rels/chart9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5.xlsx"/></Relationships>
</file>

<file path=ppt/charts/_rels/chart9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6.xlsx"/></Relationships>
</file>

<file path=ppt/charts/_rels/chart9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7.xlsx"/></Relationships>
</file>

<file path=ppt/charts/_rels/chart9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8.xlsx"/></Relationships>
</file>

<file path=ppt/charts/_rels/chart9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9.xlsx"/></Relationships>
</file>

<file path=ppt/charts/_rels/chart9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0.xlsx"/></Relationships>
</file>

<file path=ppt/charts/_rels/chart9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1.xlsx"/></Relationships>
</file>

<file path=ppt/charts/_rels/chart9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2.xlsx"/></Relationships>
</file>

<file path=ppt/charts/_rels/chart9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3.xlsx"/></Relationships>
</file>

<file path=ppt/charts/_rels/chart9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4.xlsx"/></Relationships>
</file>

<file path=ppt/charts/_rels/chart9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5.xlsx"/></Relationships>
</file>

<file path=ppt/charts/_rels/chart9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6.xlsx"/></Relationships>
</file>

<file path=ppt/charts/_rels/chart9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7.xlsx"/></Relationships>
</file>

<file path=ppt/charts/_rels/chart9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8.xlsx"/></Relationships>
</file>

<file path=ppt/charts/_rels/chart9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9.xlsx"/></Relationships>
</file>

<file path=ppt/charts/_rels/chart9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0.xlsx"/></Relationships>
</file>

<file path=ppt/charts/_rels/chart9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1.xlsx"/></Relationships>
</file>

<file path=ppt/charts/_rels/chart9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2.xlsx"/></Relationships>
</file>

<file path=ppt/charts/_rels/chart9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3.xlsx"/></Relationships>
</file>

<file path=ppt/charts/_rels/chart9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4.xlsx"/></Relationships>
</file>

<file path=ppt/charts/_rels/chart9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5.xlsx"/></Relationships>
</file>

<file path=ppt/charts/_rels/chart9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6.xlsx"/></Relationships>
</file>

<file path=ppt/charts/_rels/chart9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7.xlsx"/></Relationships>
</file>

<file path=ppt/charts/_rels/chart9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8.xlsx"/></Relationships>
</file>

<file path=ppt/charts/_rels/chart9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9.xlsx"/></Relationships>
</file>

<file path=ppt/charts/_rels/chart9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0.xlsx"/></Relationships>
</file>

<file path=ppt/charts/_rels/chart9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1.xlsx"/></Relationships>
</file>

<file path=ppt/charts/_rels/chart9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2.xlsx"/></Relationships>
</file>

<file path=ppt/charts/_rels/chart9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3.xlsx"/></Relationships>
</file>

<file path=ppt/charts/_rels/chart9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4.xlsx"/></Relationships>
</file>

<file path=ppt/charts/_rels/chart9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5.xlsx"/></Relationships>
</file>

<file path=ppt/charts/_rels/chart9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6.xlsx"/></Relationships>
</file>

<file path=ppt/charts/_rels/chart9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7.xlsx"/></Relationships>
</file>

<file path=ppt/charts/_rels/chart9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8.xlsx"/></Relationships>
</file>

<file path=ppt/charts/_rels/chart9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9.xlsx"/></Relationships>
</file>

<file path=ppt/charts/_rels/chart9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0.xlsx"/></Relationships>
</file>

<file path=ppt/charts/_rels/chart9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1.xlsx"/></Relationships>
</file>

<file path=ppt/charts/_rels/chart9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2.xlsx"/></Relationships>
</file>

<file path=ppt/charts/_rels/chart9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3.xlsx"/></Relationships>
</file>

<file path=ppt/charts/_rels/chart9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4.xlsx"/></Relationships>
</file>

<file path=ppt/charts/_rels/chart9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5.xlsx"/></Relationships>
</file>

<file path=ppt/charts/_rels/chart9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6.xlsx"/></Relationships>
</file>

<file path=ppt/charts/_rels/chart9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7.xlsx"/></Relationships>
</file>

<file path=ppt/charts/_rels/chart9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8.xlsx"/></Relationships>
</file>

<file path=ppt/charts/_rels/chart9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9.xlsx"/></Relationships>
</file>

<file path=ppt/charts/_rels/chart9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0.xlsx"/></Relationships>
</file>

<file path=ppt/charts/_rels/chart9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1.xlsx"/></Relationships>
</file>

<file path=ppt/charts/_rels/chart9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2.xlsx"/></Relationships>
</file>

<file path=ppt/charts/_rels/chart9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3.xlsx"/></Relationships>
</file>

<file path=ppt/charts/_rels/chart9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4.xlsx"/></Relationships>
</file>

<file path=ppt/charts/_rels/chart9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5.xlsx"/></Relationships>
</file>

<file path=ppt/charts/_rels/chart9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6.xlsx"/></Relationships>
</file>

<file path=ppt/charts/_rels/chart9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7.xlsx"/></Relationships>
</file>

<file path=ppt/charts/_rels/chart9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8.xlsx"/></Relationships>
</file>

<file path=ppt/charts/_rels/chart9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9.xlsx"/></Relationships>
</file>

<file path=ppt/charts/_rels/chart9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0.xlsx"/></Relationships>
</file>

<file path=ppt/charts/_rels/chart9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1.xlsx"/></Relationships>
</file>

<file path=ppt/charts/_rels/chart9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2.xlsx"/></Relationships>
</file>

<file path=ppt/charts/chart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858-9582-e155-c25bb8da996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858-9582-e155-c25bb8da996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858-9582-e155-c25bb8da996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858-9582-e155-c25bb8da996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858-9582-e155-c25bb8da996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858-9582-e155-c25bb8da996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858-9582-e155-c25bb8da996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858-9582-e155-c25bb8da996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858-9582-e155-c25bb8da996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858-9582-e155-c25bb8da996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858-9582-e155-c25bb8da996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858-9582-e155-c25bb8da996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858-9582-e155-c25bb8da996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858-9582-e155-c25bb8da996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858-9582-e155-c25bb8da996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858-9582-e155-c25bb8da996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858-9582-e155-c25bb8da996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858-9582-e155-c25bb8da996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858-9582-e155-c25bb8da996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858-9582-e155-c25bb8da996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0.0010106853846657013</c:v>
                </c:pt>
                <c:pt idx="1">
                  <c:v>0.001921063033015507</c:v>
                </c:pt>
                <c:pt idx="2">
                  <c:v>0.0011493943735914791</c:v>
                </c:pt>
                <c:pt idx="3">
                  <c:v>0.0005257826596956163</c:v>
                </c:pt>
                <c:pt idx="4">
                  <c:v>0.0021294271528884815</c:v>
                </c:pt>
                <c:pt idx="5">
                  <c:v>0.0012742175230067772</c:v>
                </c:pt>
                <c:pt idx="6">
                  <c:v>0.001881125732725694</c:v>
                </c:pt>
                <c:pt idx="7">
                  <c:v>0.0019745845601156706</c:v>
                </c:pt>
                <c:pt idx="8">
                  <c:v>0.000008510853558182293</c:v>
                </c:pt>
                <c:pt idx="9">
                  <c:v>0.0007643083606265909</c:v>
                </c:pt>
                <c:pt idx="10">
                  <c:v>0.00042476101144102755</c:v>
                </c:pt>
                <c:pt idx="11">
                  <c:v>0.0007756621690395976</c:v>
                </c:pt>
                <c:pt idx="12">
                  <c:v>0.0005816913042077951</c:v>
                </c:pt>
                <c:pt idx="13">
                  <c:v>0.0018729648806606887</c:v>
                </c:pt>
                <c:pt idx="14">
                  <c:v>0.00006163754793421321</c:v>
                </c:pt>
                <c:pt idx="15">
                  <c:v>0.0019968422100606273</c:v>
                </c:pt>
                <c:pt idx="16">
                  <c:v>0.001330562797115068</c:v>
                </c:pt>
                <c:pt idx="17">
                  <c:v>0.0005533566306936816</c:v>
                </c:pt>
                <c:pt idx="18">
                  <c:v>0.00025918907871974774</c:v>
                </c:pt>
                <c:pt idx="19">
                  <c:v>100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83.28082549899588</c:v>
                </c:pt>
                <c:pt idx="2">
                  <c:v>69.6695896669692</c:v>
                </c:pt>
                <c:pt idx="3">
                  <c:v>56.11550211940079</c:v>
                </c:pt>
                <c:pt idx="4">
                  <c:v>54.945554542192184</c:v>
                </c:pt>
                <c:pt idx="5">
                  <c:v>52.77180076878067</c:v>
                </c:pt>
                <c:pt idx="6">
                  <c:v>46.720230864859246</c:v>
                </c:pt>
                <c:pt idx="7">
                  <c:v>46.284957839002715</c:v>
                </c:pt>
                <c:pt idx="8">
                  <c:v>45.3775753763303</c:v>
                </c:pt>
                <c:pt idx="9">
                  <c:v>44.81707688436891</c:v>
                </c:pt>
                <c:pt idx="10">
                  <c:v>44.13977243056985</c:v>
                </c:pt>
                <c:pt idx="11">
                  <c:v>38.07895431616272</c:v>
                </c:pt>
                <c:pt idx="12">
                  <c:v>36.82530472586633</c:v>
                </c:pt>
                <c:pt idx="13">
                  <c:v>36.022027805120594</c:v>
                </c:pt>
                <c:pt idx="14">
                  <c:v>34.4403438390769</c:v>
                </c:pt>
                <c:pt idx="15">
                  <c:v>34.320380908145765</c:v>
                </c:pt>
                <c:pt idx="16">
                  <c:v>33.32976304812847</c:v>
                </c:pt>
                <c:pt idx="17">
                  <c:v>33.05949069944076</c:v>
                </c:pt>
                <c:pt idx="18">
                  <c:v>32.850050190165</c:v>
                </c:pt>
                <c:pt idx="19">
                  <c:v>31.705954336632214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f96-d1e5-1edc-75fd6bfe99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96-d1e5-1edc-75fd6bfe99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f96-d1e5-1edc-75fd6bfe99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f96-d1e5-1edc-75fd6bfe99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f96-d1e5-1edc-75fd6bfe99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f96-d1e5-1edc-75fd6bfe99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f96-d1e5-1edc-75fd6bfe99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f96-d1e5-1edc-75fd6bfe99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f96-d1e5-1edc-75fd6bfe99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f96-d1e5-1edc-75fd6bfe99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f96-d1e5-1edc-75fd6bfe99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f96-d1e5-1edc-75fd6bfe99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f96-d1e5-1edc-75fd6bfe99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f96-d1e5-1edc-75fd6bfe99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f96-d1e5-1edc-75fd6bfe99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f96-d1e5-1edc-75fd6bfe99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f96-d1e5-1edc-75fd6bfe99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f96-d1e5-1edc-75fd6bfe99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f96-d1e5-1edc-75fd6bfe99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f96-d1e5-1edc-75fd6bfe99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31.705954336632214</c:v>
                </c:pt>
                <c:pt idx="1">
                  <c:v>29.269084998299437</c:v>
                </c:pt>
                <c:pt idx="2">
                  <c:v>29.579690533207604</c:v>
                </c:pt>
                <c:pt idx="3">
                  <c:v>22.190831001828432</c:v>
                </c:pt>
                <c:pt idx="4">
                  <c:v>29.038082822392884</c:v>
                </c:pt>
                <c:pt idx="5">
                  <c:v>25.884987434557534</c:v>
                </c:pt>
                <c:pt idx="6">
                  <c:v>54.945554542192184</c:v>
                </c:pt>
                <c:pt idx="7">
                  <c:v>31.60793916425658</c:v>
                </c:pt>
                <c:pt idx="8">
                  <c:v>18.85838031011795</c:v>
                </c:pt>
                <c:pt idx="9">
                  <c:v>34.320380908145765</c:v>
                </c:pt>
                <c:pt idx="10">
                  <c:v>46.284957839002715</c:v>
                </c:pt>
                <c:pt idx="11">
                  <c:v>10.770130631714826</c:v>
                </c:pt>
                <c:pt idx="12">
                  <c:v>83.28082549899588</c:v>
                </c:pt>
                <c:pt idx="13">
                  <c:v>26.736816613888944</c:v>
                </c:pt>
                <c:pt idx="14">
                  <c:v>46.720230864859246</c:v>
                </c:pt>
                <c:pt idx="15">
                  <c:v>36.022027805120594</c:v>
                </c:pt>
                <c:pt idx="16">
                  <c:v>20.130325455172866</c:v>
                </c:pt>
                <c:pt idx="17">
                  <c:v>25.0184809953552</c:v>
                </c:pt>
                <c:pt idx="18">
                  <c:v>29.6294861821261</c:v>
                </c:pt>
                <c:pt idx="19">
                  <c:v>23.973931014730212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0.002363974110576946</c:v>
                </c:pt>
                <c:pt idx="2">
                  <c:v>0.002362432201278121</c:v>
                </c:pt>
                <c:pt idx="3">
                  <c:v>0.0022174531448005044</c:v>
                </c:pt>
                <c:pt idx="4">
                  <c:v>0.0022086763311341</c:v>
                </c:pt>
                <c:pt idx="5">
                  <c:v>0.002167288082642946</c:v>
                </c:pt>
                <c:pt idx="6">
                  <c:v>0.0021294271528884815</c:v>
                </c:pt>
                <c:pt idx="7">
                  <c:v>0.0020873300039956242</c:v>
                </c:pt>
                <c:pt idx="8">
                  <c:v>0.0020494177294420467</c:v>
                </c:pt>
                <c:pt idx="9">
                  <c:v>0.0019968422100606273</c:v>
                </c:pt>
                <c:pt idx="10">
                  <c:v>0.0019745845601156706</c:v>
                </c:pt>
                <c:pt idx="11">
                  <c:v>0.0019740090382041296</c:v>
                </c:pt>
                <c:pt idx="12">
                  <c:v>0.001921063033015507</c:v>
                </c:pt>
                <c:pt idx="13">
                  <c:v>0.0019029077661736377</c:v>
                </c:pt>
                <c:pt idx="14">
                  <c:v>0.001881125732725694</c:v>
                </c:pt>
                <c:pt idx="15">
                  <c:v>0.0018729648806606887</c:v>
                </c:pt>
                <c:pt idx="16">
                  <c:v>0.0018285713396662899</c:v>
                </c:pt>
                <c:pt idx="17">
                  <c:v>0.001765204024908753</c:v>
                </c:pt>
                <c:pt idx="18">
                  <c:v>0.001744297311083872</c:v>
                </c:pt>
                <c:pt idx="19">
                  <c:v>0.0017319676202556939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48.88525412928011</c:v>
                </c:pt>
                <c:pt idx="2">
                  <c:v>46.84175869569652</c:v>
                </c:pt>
                <c:pt idx="3">
                  <c:v>57.48655939740451</c:v>
                </c:pt>
                <c:pt idx="4">
                  <c:v>56.54286184378418</c:v>
                </c:pt>
                <c:pt idx="5">
                  <c:v>41.83837826167093</c:v>
                </c:pt>
                <c:pt idx="6">
                  <c:v>64.58972013383782</c:v>
                </c:pt>
                <c:pt idx="7">
                  <c:v>56.81037503554383</c:v>
                </c:pt>
                <c:pt idx="8">
                  <c:v>45.574821161598784</c:v>
                </c:pt>
                <c:pt idx="9">
                  <c:v>56.253342317492134</c:v>
                </c:pt>
                <c:pt idx="10">
                  <c:v>49.571966603327695</c:v>
                </c:pt>
                <c:pt idx="11">
                  <c:v>59.2031793751994</c:v>
                </c:pt>
                <c:pt idx="12">
                  <c:v>50.84221080276889</c:v>
                </c:pt>
                <c:pt idx="13">
                  <c:v>56.40399725853991</c:v>
                </c:pt>
                <c:pt idx="14">
                  <c:v>47.63668771751204</c:v>
                </c:pt>
                <c:pt idx="15">
                  <c:v>50.289680002809035</c:v>
                </c:pt>
                <c:pt idx="16">
                  <c:v>52.791362927400954</c:v>
                </c:pt>
                <c:pt idx="17">
                  <c:v>51.22829617455361</c:v>
                </c:pt>
                <c:pt idx="18">
                  <c:v>62.61911533033436</c:v>
                </c:pt>
                <c:pt idx="19">
                  <c:v>42.151626432256656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56.064903133554466</c:v>
                </c:pt>
                <c:pt idx="2">
                  <c:v>48.186462165227766</c:v>
                </c:pt>
                <c:pt idx="3">
                  <c:v>54.952689736260574</c:v>
                </c:pt>
                <c:pt idx="4">
                  <c:v>54.211917862500215</c:v>
                </c:pt>
                <c:pt idx="5">
                  <c:v>44.18728977922943</c:v>
                </c:pt>
                <c:pt idx="6">
                  <c:v>47.21520574293188</c:v>
                </c:pt>
                <c:pt idx="7">
                  <c:v>50.80267975981839</c:v>
                </c:pt>
                <c:pt idx="8">
                  <c:v>47.868313063131794</c:v>
                </c:pt>
                <c:pt idx="9">
                  <c:v>51.34032141233851</c:v>
                </c:pt>
                <c:pt idx="10">
                  <c:v>50.36358312006537</c:v>
                </c:pt>
                <c:pt idx="11">
                  <c:v>49.34335803487354</c:v>
                </c:pt>
                <c:pt idx="12">
                  <c:v>48.59919791032237</c:v>
                </c:pt>
                <c:pt idx="13">
                  <c:v>51.12363319211487</c:v>
                </c:pt>
                <c:pt idx="14">
                  <c:v>54.1013829248045</c:v>
                </c:pt>
                <c:pt idx="15">
                  <c:v>45.45362838522545</c:v>
                </c:pt>
                <c:pt idx="16">
                  <c:v>51.489281861305436</c:v>
                </c:pt>
                <c:pt idx="17">
                  <c:v>57.370575477109355</c:v>
                </c:pt>
                <c:pt idx="18">
                  <c:v>49.12749197619672</c:v>
                </c:pt>
                <c:pt idx="19">
                  <c:v>58.113676648577716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54.85110603056955</c:v>
                </c:pt>
                <c:pt idx="2">
                  <c:v>41.29043623255279</c:v>
                </c:pt>
                <c:pt idx="3">
                  <c:v>36.97049108693036</c:v>
                </c:pt>
                <c:pt idx="4">
                  <c:v>52.84931114560647</c:v>
                </c:pt>
                <c:pt idx="5">
                  <c:v>45.90520194433648</c:v>
                </c:pt>
                <c:pt idx="6">
                  <c:v>42.57327655922033</c:v>
                </c:pt>
                <c:pt idx="7">
                  <c:v>59.121112760223596</c:v>
                </c:pt>
                <c:pt idx="8">
                  <c:v>40.69500192588603</c:v>
                </c:pt>
                <c:pt idx="9">
                  <c:v>47.86675651326455</c:v>
                </c:pt>
                <c:pt idx="10">
                  <c:v>49.03907353057971</c:v>
                </c:pt>
                <c:pt idx="11">
                  <c:v>39.7847782651847</c:v>
                </c:pt>
                <c:pt idx="12">
                  <c:v>54.64649610962565</c:v>
                </c:pt>
                <c:pt idx="13">
                  <c:v>44.79301284861976</c:v>
                </c:pt>
                <c:pt idx="14">
                  <c:v>41.27701097883419</c:v>
                </c:pt>
                <c:pt idx="15">
                  <c:v>51.792888636654524</c:v>
                </c:pt>
                <c:pt idx="16">
                  <c:v>57.82745949716887</c:v>
                </c:pt>
                <c:pt idx="17">
                  <c:v>42.028677182967606</c:v>
                </c:pt>
                <c:pt idx="18">
                  <c:v>55.49157860727793</c:v>
                </c:pt>
                <c:pt idx="19">
                  <c:v>46.93595581754781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3.5599992232330733</c:v>
                </c:pt>
                <c:pt idx="2">
                  <c:v>9.524948826286039</c:v>
                </c:pt>
                <c:pt idx="3">
                  <c:v>2.6534236554498256</c:v>
                </c:pt>
                <c:pt idx="4">
                  <c:v>4.399901740665859</c:v>
                </c:pt>
                <c:pt idx="5">
                  <c:v>9.161048473322927</c:v>
                </c:pt>
                <c:pt idx="6">
                  <c:v>15.004570171067217</c:v>
                </c:pt>
                <c:pt idx="7">
                  <c:v>5.884856573838471</c:v>
                </c:pt>
                <c:pt idx="8">
                  <c:v>30.311269160426313</c:v>
                </c:pt>
                <c:pt idx="9">
                  <c:v>27.095146567812943</c:v>
                </c:pt>
                <c:pt idx="10">
                  <c:v>4.318864759701078</c:v>
                </c:pt>
                <c:pt idx="11">
                  <c:v>3.0106522700581424</c:v>
                </c:pt>
                <c:pt idx="12">
                  <c:v>8.114395831304776</c:v>
                </c:pt>
                <c:pt idx="13">
                  <c:v>4.034590812757551</c:v>
                </c:pt>
                <c:pt idx="14">
                  <c:v>6.208202183832214</c:v>
                </c:pt>
                <c:pt idx="15">
                  <c:v>6.815539374282344</c:v>
                </c:pt>
                <c:pt idx="16">
                  <c:v>31.662425594756485</c:v>
                </c:pt>
                <c:pt idx="17">
                  <c:v>9.425707795960982</c:v>
                </c:pt>
                <c:pt idx="18">
                  <c:v>6.9801756627628775</c:v>
                </c:pt>
                <c:pt idx="19">
                  <c:v>4.612450858174931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39.92356238693422</c:v>
                </c:pt>
                <c:pt idx="2">
                  <c:v>45.70254715009103</c:v>
                </c:pt>
                <c:pt idx="3">
                  <c:v>55.177457349308156</c:v>
                </c:pt>
                <c:pt idx="4">
                  <c:v>70.39995189874375</c:v>
                </c:pt>
                <c:pt idx="5">
                  <c:v>52.5208143782802</c:v>
                </c:pt>
                <c:pt idx="6">
                  <c:v>60.05357137392282</c:v>
                </c:pt>
                <c:pt idx="7">
                  <c:v>52.991415673234094</c:v>
                </c:pt>
                <c:pt idx="8">
                  <c:v>41.5657984671836</c:v>
                </c:pt>
                <c:pt idx="9">
                  <c:v>48.78229692353463</c:v>
                </c:pt>
                <c:pt idx="10">
                  <c:v>42.1199727590038</c:v>
                </c:pt>
                <c:pt idx="11">
                  <c:v>52.742657615701646</c:v>
                </c:pt>
                <c:pt idx="12">
                  <c:v>42.468198555104806</c:v>
                </c:pt>
                <c:pt idx="13">
                  <c:v>42.30489272340447</c:v>
                </c:pt>
                <c:pt idx="14">
                  <c:v>59.20423289293852</c:v>
                </c:pt>
                <c:pt idx="15">
                  <c:v>37.647222922597365</c:v>
                </c:pt>
                <c:pt idx="16">
                  <c:v>65.331000528944</c:v>
                </c:pt>
                <c:pt idx="17">
                  <c:v>48.0512887391716</c:v>
                </c:pt>
                <c:pt idx="18">
                  <c:v>64.62614760711159</c:v>
                </c:pt>
                <c:pt idx="19">
                  <c:v>58.19508136675486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45.12312240047924</c:v>
                </c:pt>
                <c:pt idx="2">
                  <c:v>31.756391227794506</c:v>
                </c:pt>
                <c:pt idx="3">
                  <c:v>48.38047157613107</c:v>
                </c:pt>
                <c:pt idx="4">
                  <c:v>65.10446956818146</c:v>
                </c:pt>
                <c:pt idx="5">
                  <c:v>38.51721493932138</c:v>
                </c:pt>
                <c:pt idx="6">
                  <c:v>41.90539612993173</c:v>
                </c:pt>
                <c:pt idx="7">
                  <c:v>40.58167759138693</c:v>
                </c:pt>
                <c:pt idx="8">
                  <c:v>30.273400285934176</c:v>
                </c:pt>
                <c:pt idx="9">
                  <c:v>61.00389768528724</c:v>
                </c:pt>
                <c:pt idx="10">
                  <c:v>50.456790969489695</c:v>
                </c:pt>
                <c:pt idx="11">
                  <c:v>28.169382405408996</c:v>
                </c:pt>
                <c:pt idx="12">
                  <c:v>46.21679370528805</c:v>
                </c:pt>
                <c:pt idx="13">
                  <c:v>33.27750375956402</c:v>
                </c:pt>
                <c:pt idx="14">
                  <c:v>36.31366464875168</c:v>
                </c:pt>
                <c:pt idx="15">
                  <c:v>48.3440775661239</c:v>
                </c:pt>
                <c:pt idx="16">
                  <c:v>54.98115072430567</c:v>
                </c:pt>
                <c:pt idx="17">
                  <c:v>31.619987597225553</c:v>
                </c:pt>
                <c:pt idx="18">
                  <c:v>24.101679480217484</c:v>
                </c:pt>
                <c:pt idx="19">
                  <c:v>43.86608034082789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33.0069547601156</c:v>
                </c:pt>
                <c:pt idx="2">
                  <c:v>34.11977826501674</c:v>
                </c:pt>
                <c:pt idx="3">
                  <c:v>27.892191755624776</c:v>
                </c:pt>
                <c:pt idx="4">
                  <c:v>34.512433612608284</c:v>
                </c:pt>
                <c:pt idx="5">
                  <c:v>32.315113572028864</c:v>
                </c:pt>
                <c:pt idx="6">
                  <c:v>31.447907633834518</c:v>
                </c:pt>
                <c:pt idx="7">
                  <c:v>31.706669665279694</c:v>
                </c:pt>
                <c:pt idx="8">
                  <c:v>25.33117075803615</c:v>
                </c:pt>
                <c:pt idx="9">
                  <c:v>29.04565393442128</c:v>
                </c:pt>
                <c:pt idx="10">
                  <c:v>31.5670572167517</c:v>
                </c:pt>
                <c:pt idx="11">
                  <c:v>28.51492251997096</c:v>
                </c:pt>
                <c:pt idx="12">
                  <c:v>36.39055707083322</c:v>
                </c:pt>
                <c:pt idx="13">
                  <c:v>24.36369086875866</c:v>
                </c:pt>
                <c:pt idx="14">
                  <c:v>34.041806686347435</c:v>
                </c:pt>
                <c:pt idx="15">
                  <c:v>25.133671252860793</c:v>
                </c:pt>
                <c:pt idx="16">
                  <c:v>37.87724265232299</c:v>
                </c:pt>
                <c:pt idx="17">
                  <c:v>34.760984184577275</c:v>
                </c:pt>
                <c:pt idx="18">
                  <c:v>27.687032474778096</c:v>
                </c:pt>
                <c:pt idx="19">
                  <c:v>37.42929650957979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5.540034780761216</c:v>
                </c:pt>
                <c:pt idx="2">
                  <c:v>38.200624603567725</c:v>
                </c:pt>
                <c:pt idx="3">
                  <c:v>9.355810941011843</c:v>
                </c:pt>
                <c:pt idx="4">
                  <c:v>10.214639943505071</c:v>
                </c:pt>
                <c:pt idx="5">
                  <c:v>13.156249438531999</c:v>
                </c:pt>
                <c:pt idx="6">
                  <c:v>12.732791772193693</c:v>
                </c:pt>
                <c:pt idx="7">
                  <c:v>12.629067421584137</c:v>
                </c:pt>
                <c:pt idx="8">
                  <c:v>7.5744464951824515</c:v>
                </c:pt>
                <c:pt idx="9">
                  <c:v>5.847172042816159</c:v>
                </c:pt>
                <c:pt idx="10">
                  <c:v>21.436446743294795</c:v>
                </c:pt>
                <c:pt idx="11">
                  <c:v>10.554886489130029</c:v>
                </c:pt>
                <c:pt idx="12">
                  <c:v>2.445001023478731</c:v>
                </c:pt>
                <c:pt idx="13">
                  <c:v>10.818455302998933</c:v>
                </c:pt>
                <c:pt idx="14">
                  <c:v>9.287263603927721</c:v>
                </c:pt>
                <c:pt idx="15">
                  <c:v>14.546639907994628</c:v>
                </c:pt>
                <c:pt idx="16">
                  <c:v>2.054200725100482</c:v>
                </c:pt>
                <c:pt idx="17">
                  <c:v>8.801652896378428</c:v>
                </c:pt>
                <c:pt idx="18">
                  <c:v>7.902986345392542</c:v>
                </c:pt>
                <c:pt idx="19">
                  <c:v>12.54887935149368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心血管内科</c:v>
                </c:pt>
                <c:pt idx="2">
                  <c:v>脑病三科</c:v>
                </c:pt>
                <c:pt idx="3">
                  <c:v>耳鼻喉科</c:v>
                </c:pt>
                <c:pt idx="4">
                  <c:v>呼吸内科</c:v>
                </c:pt>
                <c:pt idx="5">
                  <c:v>妇科</c:v>
                </c:pt>
                <c:pt idx="6">
                  <c:v>微创骨科</c:v>
                </c:pt>
                <c:pt idx="7">
                  <c:v>中医经典科</c:v>
                </c:pt>
                <c:pt idx="8">
                  <c:v>心病四科</c:v>
                </c:pt>
                <c:pt idx="9">
                  <c:v>妇科妇二科合并</c:v>
                </c:pt>
                <c:pt idx="10">
                  <c:v>康复科</c:v>
                </c:pt>
                <c:pt idx="11">
                  <c:v>风湿病科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显微骨科</c:v>
                </c:pt>
                <c:pt idx="15">
                  <c:v>心病一科</c:v>
                </c:pt>
                <c:pt idx="16">
                  <c:v>泌尿外科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30.265428132979725</c:v>
                </c:pt>
                <c:pt idx="2">
                  <c:v>41.140122678189925</c:v>
                </c:pt>
                <c:pt idx="3">
                  <c:v>37.282208922365406</c:v>
                </c:pt>
                <c:pt idx="4">
                  <c:v>50.44848438085652</c:v>
                </c:pt>
                <c:pt idx="5">
                  <c:v>58.13871275783331</c:v>
                </c:pt>
                <c:pt idx="6">
                  <c:v>57.55171141744241</c:v>
                </c:pt>
                <c:pt idx="7">
                  <c:v>43.370372045114486</c:v>
                </c:pt>
                <c:pt idx="8">
                  <c:v>47.52857540102312</c:v>
                </c:pt>
                <c:pt idx="9">
                  <c:v>17.989394006137047</c:v>
                </c:pt>
                <c:pt idx="10">
                  <c:v>37.61807231591872</c:v>
                </c:pt>
                <c:pt idx="11">
                  <c:v>25.875525900496154</c:v>
                </c:pt>
                <c:pt idx="12">
                  <c:v>53.04566428240954</c:v>
                </c:pt>
                <c:pt idx="13">
                  <c:v>37.88324658039665</c:v>
                </c:pt>
                <c:pt idx="14">
                  <c:v>60.146203379238976</c:v>
                </c:pt>
                <c:pt idx="15">
                  <c:v>21.31540874486904</c:v>
                </c:pt>
                <c:pt idx="16">
                  <c:v>65.29946907657724</c:v>
                </c:pt>
                <c:pt idx="17">
                  <c:v>46.166093744280865</c:v>
                </c:pt>
                <c:pt idx="18">
                  <c:v>39.84146903869446</c:v>
                </c:pt>
                <c:pt idx="19">
                  <c:v>56.92219890841457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33.51220068248155</c:v>
                </c:pt>
                <c:pt idx="1">
                  <c:v>5.027740530595542</c:v>
                </c:pt>
                <c:pt idx="2">
                  <c:v>28.722291221541656</c:v>
                </c:pt>
                <c:pt idx="3">
                  <c:v>24.797740722604644</c:v>
                </c:pt>
                <c:pt idx="4">
                  <c:v>29.30813133238761</c:v>
                </c:pt>
                <c:pt idx="5">
                  <c:v>26.334518905461703</c:v>
                </c:pt>
                <c:pt idx="6">
                  <c:v>32.30940075233775</c:v>
                </c:pt>
                <c:pt idx="7">
                  <c:v>17.42904053746407</c:v>
                </c:pt>
                <c:pt idx="8">
                  <c:v>20.73650885905284</c:v>
                </c:pt>
                <c:pt idx="9">
                  <c:v>12.183429724381428</c:v>
                </c:pt>
                <c:pt idx="10">
                  <c:v>37.54425420958655</c:v>
                </c:pt>
                <c:pt idx="11">
                  <c:v>16.91452878559138</c:v>
                </c:pt>
                <c:pt idx="12">
                  <c:v>9.23470985665302</c:v>
                </c:pt>
                <c:pt idx="13">
                  <c:v>33.48598555279222</c:v>
                </c:pt>
                <c:pt idx="14">
                  <c:v>22.488867659930037</c:v>
                </c:pt>
                <c:pt idx="15">
                  <c:v>37.10581469532677</c:v>
                </c:pt>
                <c:pt idx="16">
                  <c:v>31.30901183134036</c:v>
                </c:pt>
                <c:pt idx="17">
                  <c:v>19.425177259580856</c:v>
                </c:pt>
                <c:pt idx="18">
                  <c:v>9.752115053746572</c:v>
                </c:pt>
                <c:pt idx="19">
                  <c:v>32.93444785575386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47.21520574293188</c:v>
                </c:pt>
                <c:pt idx="1">
                  <c:v>57.80770646597618</c:v>
                </c:pt>
                <c:pt idx="2">
                  <c:v>46.80713620309168</c:v>
                </c:pt>
                <c:pt idx="3">
                  <c:v>49.048753187800834</c:v>
                </c:pt>
                <c:pt idx="4">
                  <c:v>49.12749197619672</c:v>
                </c:pt>
                <c:pt idx="5">
                  <c:v>51.85329380224324</c:v>
                </c:pt>
                <c:pt idx="6">
                  <c:v>49.34335803487354</c:v>
                </c:pt>
                <c:pt idx="7">
                  <c:v>51.548774637261694</c:v>
                </c:pt>
                <c:pt idx="8">
                  <c:v>57.01522959423049</c:v>
                </c:pt>
                <c:pt idx="9">
                  <c:v>43.22997047802819</c:v>
                </c:pt>
                <c:pt idx="10">
                  <c:v>54.952689736260574</c:v>
                </c:pt>
                <c:pt idx="11">
                  <c:v>62.66157578134952</c:v>
                </c:pt>
                <c:pt idx="12">
                  <c:v>46.337590122914506</c:v>
                </c:pt>
                <c:pt idx="13">
                  <c:v>50.80267975981839</c:v>
                </c:pt>
                <c:pt idx="14">
                  <c:v>51.84788412865213</c:v>
                </c:pt>
                <c:pt idx="15">
                  <c:v>54.211917862500215</c:v>
                </c:pt>
                <c:pt idx="16">
                  <c:v>51.12363319211487</c:v>
                </c:pt>
                <c:pt idx="17">
                  <c:v>50.04740873064177</c:v>
                </c:pt>
                <c:pt idx="18">
                  <c:v>43.74453716238774</c:v>
                </c:pt>
                <c:pt idx="19">
                  <c:v>51.34032141233851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42.57327655922033</c:v>
                </c:pt>
                <c:pt idx="1">
                  <c:v>34.01927359074513</c:v>
                </c:pt>
                <c:pt idx="2">
                  <c:v>44.34827537857729</c:v>
                </c:pt>
                <c:pt idx="3">
                  <c:v>37.791920219365025</c:v>
                </c:pt>
                <c:pt idx="4">
                  <c:v>55.49157860727793</c:v>
                </c:pt>
                <c:pt idx="5">
                  <c:v>33.906582372431416</c:v>
                </c:pt>
                <c:pt idx="6">
                  <c:v>39.7847782651847</c:v>
                </c:pt>
                <c:pt idx="7">
                  <c:v>55.653333851298044</c:v>
                </c:pt>
                <c:pt idx="8">
                  <c:v>45.43634892580829</c:v>
                </c:pt>
                <c:pt idx="9">
                  <c:v>57.359214349920336</c:v>
                </c:pt>
                <c:pt idx="10">
                  <c:v>36.97049108693036</c:v>
                </c:pt>
                <c:pt idx="11">
                  <c:v>53.096721297940285</c:v>
                </c:pt>
                <c:pt idx="12">
                  <c:v>36.7200997893891</c:v>
                </c:pt>
                <c:pt idx="13">
                  <c:v>59.121112760223596</c:v>
                </c:pt>
                <c:pt idx="14">
                  <c:v>44.86854936696132</c:v>
                </c:pt>
                <c:pt idx="15">
                  <c:v>52.84931114560647</c:v>
                </c:pt>
                <c:pt idx="16">
                  <c:v>44.79301284861976</c:v>
                </c:pt>
                <c:pt idx="17">
                  <c:v>41.593271982251494</c:v>
                </c:pt>
                <c:pt idx="18">
                  <c:v>53.869899166364014</c:v>
                </c:pt>
                <c:pt idx="19">
                  <c:v>47.86675651326455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15.004570171067217</c:v>
                </c:pt>
                <c:pt idx="1">
                  <c:v>3.8422044365923496</c:v>
                </c:pt>
                <c:pt idx="2">
                  <c:v>4.078853285083494</c:v>
                </c:pt>
                <c:pt idx="3">
                  <c:v>8.21568599658545</c:v>
                </c:pt>
                <c:pt idx="4">
                  <c:v>6.9801756627628775</c:v>
                </c:pt>
                <c:pt idx="5">
                  <c:v>6.3770267391976825</c:v>
                </c:pt>
                <c:pt idx="6">
                  <c:v>3.0106522700581424</c:v>
                </c:pt>
                <c:pt idx="7">
                  <c:v>4.444989875202191</c:v>
                </c:pt>
                <c:pt idx="8">
                  <c:v>4.470074109381936</c:v>
                </c:pt>
                <c:pt idx="9">
                  <c:v>6.066558872803315</c:v>
                </c:pt>
                <c:pt idx="10">
                  <c:v>2.6534236554498256</c:v>
                </c:pt>
                <c:pt idx="11">
                  <c:v>6.33407216022134</c:v>
                </c:pt>
                <c:pt idx="12">
                  <c:v>7.9251773521207864</c:v>
                </c:pt>
                <c:pt idx="13">
                  <c:v>5.884856573838471</c:v>
                </c:pt>
                <c:pt idx="14">
                  <c:v>6.47034604438123</c:v>
                </c:pt>
                <c:pt idx="15">
                  <c:v>4.399901740665859</c:v>
                </c:pt>
                <c:pt idx="16">
                  <c:v>4.034590812757551</c:v>
                </c:pt>
                <c:pt idx="17">
                  <c:v>9.23091055983021</c:v>
                </c:pt>
                <c:pt idx="18">
                  <c:v>3.9836431348346992</c:v>
                </c:pt>
                <c:pt idx="19">
                  <c:v>27.095146567812943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60.05357137392282</c:v>
                </c:pt>
                <c:pt idx="1">
                  <c:v>49.769520420039036</c:v>
                </c:pt>
                <c:pt idx="2">
                  <c:v>32.849335957599195</c:v>
                </c:pt>
                <c:pt idx="3">
                  <c:v>50.61166503040873</c:v>
                </c:pt>
                <c:pt idx="4">
                  <c:v>64.62614760711159</c:v>
                </c:pt>
                <c:pt idx="5">
                  <c:v>49.75184596335179</c:v>
                </c:pt>
                <c:pt idx="6">
                  <c:v>52.742657615701646</c:v>
                </c:pt>
                <c:pt idx="7">
                  <c:v>42.5844104722001</c:v>
                </c:pt>
                <c:pt idx="8">
                  <c:v>53.58476174164801</c:v>
                </c:pt>
                <c:pt idx="9">
                  <c:v>63.86985346157741</c:v>
                </c:pt>
                <c:pt idx="10">
                  <c:v>55.177457349308156</c:v>
                </c:pt>
                <c:pt idx="11">
                  <c:v>34.274835547971215</c:v>
                </c:pt>
                <c:pt idx="12">
                  <c:v>30.1409812790884</c:v>
                </c:pt>
                <c:pt idx="13">
                  <c:v>52.991415673234094</c:v>
                </c:pt>
                <c:pt idx="14">
                  <c:v>46.4220448434561</c:v>
                </c:pt>
                <c:pt idx="15">
                  <c:v>70.39995189874375</c:v>
                </c:pt>
                <c:pt idx="16">
                  <c:v>42.30489272340447</c:v>
                </c:pt>
                <c:pt idx="17">
                  <c:v>29.442965693604872</c:v>
                </c:pt>
                <c:pt idx="18">
                  <c:v>38.61553995007444</c:v>
                </c:pt>
                <c:pt idx="19">
                  <c:v>48.78229692353463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41.90539612993173</c:v>
                </c:pt>
                <c:pt idx="1">
                  <c:v>54.92996481344714</c:v>
                </c:pt>
                <c:pt idx="2">
                  <c:v>27.151924874990314</c:v>
                </c:pt>
                <c:pt idx="3">
                  <c:v>55.28577247042181</c:v>
                </c:pt>
                <c:pt idx="4">
                  <c:v>24.101679480217484</c:v>
                </c:pt>
                <c:pt idx="5">
                  <c:v>44.73845469518966</c:v>
                </c:pt>
                <c:pt idx="6">
                  <c:v>28.169382405408996</c:v>
                </c:pt>
                <c:pt idx="7">
                  <c:v>74.36460579821954</c:v>
                </c:pt>
                <c:pt idx="8">
                  <c:v>36.553405485570025</c:v>
                </c:pt>
                <c:pt idx="9">
                  <c:v>50.399935474736466</c:v>
                </c:pt>
                <c:pt idx="10">
                  <c:v>48.38047157613107</c:v>
                </c:pt>
                <c:pt idx="11">
                  <c:v>37.7844615117556</c:v>
                </c:pt>
                <c:pt idx="12">
                  <c:v>43.33965735998395</c:v>
                </c:pt>
                <c:pt idx="13">
                  <c:v>40.58167759138693</c:v>
                </c:pt>
                <c:pt idx="14">
                  <c:v>44.37769048905156</c:v>
                </c:pt>
                <c:pt idx="15">
                  <c:v>65.10446956818146</c:v>
                </c:pt>
                <c:pt idx="16">
                  <c:v>33.27750375956402</c:v>
                </c:pt>
                <c:pt idx="17">
                  <c:v>37.98282200150863</c:v>
                </c:pt>
                <c:pt idx="18">
                  <c:v>55.46310507726069</c:v>
                </c:pt>
                <c:pt idx="19">
                  <c:v>61.00389768528724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31.447907633834518</c:v>
                </c:pt>
                <c:pt idx="1">
                  <c:v>33.38212237940473</c:v>
                </c:pt>
                <c:pt idx="2">
                  <c:v>47.028368422310585</c:v>
                </c:pt>
                <c:pt idx="3">
                  <c:v>35.04002566586095</c:v>
                </c:pt>
                <c:pt idx="4">
                  <c:v>27.687032474778096</c:v>
                </c:pt>
                <c:pt idx="5">
                  <c:v>52.20188234349794</c:v>
                </c:pt>
                <c:pt idx="6">
                  <c:v>28.51492251997096</c:v>
                </c:pt>
                <c:pt idx="7">
                  <c:v>30.771292016358903</c:v>
                </c:pt>
                <c:pt idx="8">
                  <c:v>51.69332958361699</c:v>
                </c:pt>
                <c:pt idx="9">
                  <c:v>29.81279419699407</c:v>
                </c:pt>
                <c:pt idx="10">
                  <c:v>27.892191755624776</c:v>
                </c:pt>
                <c:pt idx="11">
                  <c:v>31.748043608876575</c:v>
                </c:pt>
                <c:pt idx="12">
                  <c:v>39.1366709371504</c:v>
                </c:pt>
                <c:pt idx="13">
                  <c:v>31.706669665279694</c:v>
                </c:pt>
                <c:pt idx="14">
                  <c:v>42.14428954757502</c:v>
                </c:pt>
                <c:pt idx="15">
                  <c:v>34.512433612608284</c:v>
                </c:pt>
                <c:pt idx="16">
                  <c:v>24.36369086875866</c:v>
                </c:pt>
                <c:pt idx="17">
                  <c:v>31.89032998007809</c:v>
                </c:pt>
                <c:pt idx="18">
                  <c:v>41.98030429329392</c:v>
                </c:pt>
                <c:pt idx="19">
                  <c:v>29.04565393442128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12.732791772193693</c:v>
                </c:pt>
                <c:pt idx="1">
                  <c:v>7.708337432564839</c:v>
                </c:pt>
                <c:pt idx="2">
                  <c:v>12.075522730688483</c:v>
                </c:pt>
                <c:pt idx="3">
                  <c:v>26.61449357850511</c:v>
                </c:pt>
                <c:pt idx="4">
                  <c:v>7.902986345392542</c:v>
                </c:pt>
                <c:pt idx="5">
                  <c:v>9.558150636313082</c:v>
                </c:pt>
                <c:pt idx="6">
                  <c:v>10.554886489130029</c:v>
                </c:pt>
                <c:pt idx="7">
                  <c:v>17.12059571239579</c:v>
                </c:pt>
                <c:pt idx="8">
                  <c:v>7.681351255404609</c:v>
                </c:pt>
                <c:pt idx="9">
                  <c:v>9.889404584036052</c:v>
                </c:pt>
                <c:pt idx="10">
                  <c:v>9.355810941011843</c:v>
                </c:pt>
                <c:pt idx="11">
                  <c:v>8.255463621212543</c:v>
                </c:pt>
                <c:pt idx="12">
                  <c:v>9.15911200361626</c:v>
                </c:pt>
                <c:pt idx="13">
                  <c:v>12.629067421584137</c:v>
                </c:pt>
                <c:pt idx="14">
                  <c:v>5.778973537759233</c:v>
                </c:pt>
                <c:pt idx="15">
                  <c:v>10.214639943505071</c:v>
                </c:pt>
                <c:pt idx="16">
                  <c:v>10.818455302998933</c:v>
                </c:pt>
                <c:pt idx="17">
                  <c:v>11.31954169731042</c:v>
                </c:pt>
                <c:pt idx="18">
                  <c:v>17.682074187757188</c:v>
                </c:pt>
                <c:pt idx="19">
                  <c:v>5.847172042816159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产科</c:v>
                </c:pt>
                <c:pt idx="2">
                  <c:v>老年医学科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耳鼻喉科</c:v>
                </c:pt>
                <c:pt idx="11">
                  <c:v>胸外科</c:v>
                </c:pt>
                <c:pt idx="12">
                  <c:v>骨科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呼吸内科</c:v>
                </c:pt>
                <c:pt idx="16">
                  <c:v>小儿骨科</c:v>
                </c:pt>
                <c:pt idx="17">
                  <c:v>脑病二科</c:v>
                </c:pt>
                <c:pt idx="18">
                  <c:v>肿瘤内科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57.55171141744241</c:v>
                </c:pt>
                <c:pt idx="1">
                  <c:v>67.36976872866934</c:v>
                </c:pt>
                <c:pt idx="2">
                  <c:v>57.48499673050418</c:v>
                </c:pt>
                <c:pt idx="3">
                  <c:v>38.5201449756671</c:v>
                </c:pt>
                <c:pt idx="4">
                  <c:v>39.84146903869446</c:v>
                </c:pt>
                <c:pt idx="5">
                  <c:v>24.61287420044609</c:v>
                </c:pt>
                <c:pt idx="6">
                  <c:v>25.875525900496154</c:v>
                </c:pt>
                <c:pt idx="7">
                  <c:v>79.34434141451804</c:v>
                </c:pt>
                <c:pt idx="8">
                  <c:v>63.654285720355354</c:v>
                </c:pt>
                <c:pt idx="9">
                  <c:v>53.57780181573426</c:v>
                </c:pt>
                <c:pt idx="10">
                  <c:v>37.282208922365406</c:v>
                </c:pt>
                <c:pt idx="11">
                  <c:v>16.123038649457655</c:v>
                </c:pt>
                <c:pt idx="12">
                  <c:v>45.40284979720685</c:v>
                </c:pt>
                <c:pt idx="13">
                  <c:v>43.370372045114486</c:v>
                </c:pt>
                <c:pt idx="14">
                  <c:v>38.23850681282991</c:v>
                </c:pt>
                <c:pt idx="15">
                  <c:v>50.44848438085652</c:v>
                </c:pt>
                <c:pt idx="16">
                  <c:v>37.88324658039665</c:v>
                </c:pt>
                <c:pt idx="17">
                  <c:v>73.00667005358784</c:v>
                </c:pt>
                <c:pt idx="18">
                  <c:v>46.94075160355491</c:v>
                </c:pt>
                <c:pt idx="19">
                  <c:v>17.989394006137047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2.2174195816289446</c:v>
                </c:pt>
                <c:pt idx="2">
                  <c:v>12.22670266915097</c:v>
                </c:pt>
                <c:pt idx="3">
                  <c:v>16.91452878559138</c:v>
                </c:pt>
                <c:pt idx="4">
                  <c:v>11.274406424165841</c:v>
                </c:pt>
                <c:pt idx="5">
                  <c:v>16.91703902783832</c:v>
                </c:pt>
                <c:pt idx="6">
                  <c:v>29.021374797837545</c:v>
                </c:pt>
                <c:pt idx="7">
                  <c:v>29.001471547804947</c:v>
                </c:pt>
                <c:pt idx="8">
                  <c:v>5.027740530595542</c:v>
                </c:pt>
                <c:pt idx="9">
                  <c:v>21.290326992951222</c:v>
                </c:pt>
                <c:pt idx="10">
                  <c:v>29.352649953162334</c:v>
                </c:pt>
                <c:pt idx="11">
                  <c:v>20.73650885905284</c:v>
                </c:pt>
                <c:pt idx="12">
                  <c:v>17.374369283926463</c:v>
                </c:pt>
                <c:pt idx="13">
                  <c:v>14.783584031579064</c:v>
                </c:pt>
                <c:pt idx="14">
                  <c:v>12.989594029362035</c:v>
                </c:pt>
                <c:pt idx="15">
                  <c:v>12.342254421215298</c:v>
                </c:pt>
                <c:pt idx="16">
                  <c:v>22.07684231385391</c:v>
                </c:pt>
                <c:pt idx="17">
                  <c:v>40.010348882490824</c:v>
                </c:pt>
                <c:pt idx="18">
                  <c:v>24.271182556136772</c:v>
                </c:pt>
                <c:pt idx="19">
                  <c:v>21.28025069685709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37.13264332644505</c:v>
                </c:pt>
                <c:pt idx="2">
                  <c:v>33.0120498646881</c:v>
                </c:pt>
                <c:pt idx="3">
                  <c:v>57.35979810622127</c:v>
                </c:pt>
                <c:pt idx="4">
                  <c:v>43.77402838646908</c:v>
                </c:pt>
                <c:pt idx="5">
                  <c:v>35.6103709486327</c:v>
                </c:pt>
                <c:pt idx="6">
                  <c:v>42.151626432256656</c:v>
                </c:pt>
                <c:pt idx="7">
                  <c:v>42.19958570138715</c:v>
                </c:pt>
                <c:pt idx="8">
                  <c:v>64.36729485283915</c:v>
                </c:pt>
                <c:pt idx="9">
                  <c:v>37.8617544116537</c:v>
                </c:pt>
                <c:pt idx="10">
                  <c:v>51.22829617455361</c:v>
                </c:pt>
                <c:pt idx="11">
                  <c:v>57.71848877465437</c:v>
                </c:pt>
                <c:pt idx="12">
                  <c:v>44.71503196408128</c:v>
                </c:pt>
                <c:pt idx="13">
                  <c:v>40.81029872502585</c:v>
                </c:pt>
                <c:pt idx="14">
                  <c:v>41.65881209974838</c:v>
                </c:pt>
                <c:pt idx="15">
                  <c:v>55.257384254690784</c:v>
                </c:pt>
                <c:pt idx="16">
                  <c:v>45.355083503524114</c:v>
                </c:pt>
                <c:pt idx="17">
                  <c:v>48.88525412928011</c:v>
                </c:pt>
                <c:pt idx="18">
                  <c:v>45.825599350506735</c:v>
                </c:pt>
                <c:pt idx="19">
                  <c:v>53.54457423201606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41.805055858139646</c:v>
                </c:pt>
                <c:pt idx="2">
                  <c:v>54.80251319779134</c:v>
                </c:pt>
                <c:pt idx="3">
                  <c:v>53.096721297940285</c:v>
                </c:pt>
                <c:pt idx="4">
                  <c:v>47.635932399203085</c:v>
                </c:pt>
                <c:pt idx="5">
                  <c:v>48.341200250295024</c:v>
                </c:pt>
                <c:pt idx="6">
                  <c:v>46.93595581754781</c:v>
                </c:pt>
                <c:pt idx="7">
                  <c:v>37.688570079055005</c:v>
                </c:pt>
                <c:pt idx="8">
                  <c:v>34.01927359074513</c:v>
                </c:pt>
                <c:pt idx="9">
                  <c:v>36.07289621291993</c:v>
                </c:pt>
                <c:pt idx="10">
                  <c:v>42.028677182967606</c:v>
                </c:pt>
                <c:pt idx="11">
                  <c:v>45.43634892580829</c:v>
                </c:pt>
                <c:pt idx="12">
                  <c:v>37.78646562941258</c:v>
                </c:pt>
                <c:pt idx="13">
                  <c:v>48.17624388187208</c:v>
                </c:pt>
                <c:pt idx="14">
                  <c:v>38.62775788726458</c:v>
                </c:pt>
                <c:pt idx="15">
                  <c:v>42.463377006958275</c:v>
                </c:pt>
                <c:pt idx="16">
                  <c:v>50.51799137981795</c:v>
                </c:pt>
                <c:pt idx="17">
                  <c:v>54.85110603056955</c:v>
                </c:pt>
                <c:pt idx="18">
                  <c:v>44.30020365132376</c:v>
                </c:pt>
                <c:pt idx="19">
                  <c:v>41.22060058638936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6.95074487617654</c:v>
                </c:pt>
                <c:pt idx="2">
                  <c:v>3.9864557618714773</c:v>
                </c:pt>
                <c:pt idx="3">
                  <c:v>6.33407216022134</c:v>
                </c:pt>
                <c:pt idx="4">
                  <c:v>6.647038925372234</c:v>
                </c:pt>
                <c:pt idx="5">
                  <c:v>12.870239505393318</c:v>
                </c:pt>
                <c:pt idx="6">
                  <c:v>4.612450858174931</c:v>
                </c:pt>
                <c:pt idx="7">
                  <c:v>4.323666411899521</c:v>
                </c:pt>
                <c:pt idx="8">
                  <c:v>3.8422044365923496</c:v>
                </c:pt>
                <c:pt idx="9">
                  <c:v>6.762300549602438</c:v>
                </c:pt>
                <c:pt idx="10">
                  <c:v>9.425707795960982</c:v>
                </c:pt>
                <c:pt idx="11">
                  <c:v>4.470074109381936</c:v>
                </c:pt>
                <c:pt idx="12">
                  <c:v>9.105809670776065</c:v>
                </c:pt>
                <c:pt idx="13">
                  <c:v>3.6165959794761746</c:v>
                </c:pt>
                <c:pt idx="14">
                  <c:v>4.8167555362275145</c:v>
                </c:pt>
                <c:pt idx="15">
                  <c:v>11.791749594384166</c:v>
                </c:pt>
                <c:pt idx="16">
                  <c:v>4.396791649898912</c:v>
                </c:pt>
                <c:pt idx="17">
                  <c:v>3.5599992232330733</c:v>
                </c:pt>
                <c:pt idx="18">
                  <c:v>8.921234278982453</c:v>
                </c:pt>
                <c:pt idx="19">
                  <c:v>5.438495469259218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43.89763374053885</c:v>
                </c:pt>
                <c:pt idx="2">
                  <c:v>42.77732328843335</c:v>
                </c:pt>
                <c:pt idx="3">
                  <c:v>34.274835547971215</c:v>
                </c:pt>
                <c:pt idx="4">
                  <c:v>37.9120640920872</c:v>
                </c:pt>
                <c:pt idx="5">
                  <c:v>55.34681221707413</c:v>
                </c:pt>
                <c:pt idx="6">
                  <c:v>58.19508136675486</c:v>
                </c:pt>
                <c:pt idx="7">
                  <c:v>45.60870624391185</c:v>
                </c:pt>
                <c:pt idx="8">
                  <c:v>49.769520420039036</c:v>
                </c:pt>
                <c:pt idx="9">
                  <c:v>44.84929061556302</c:v>
                </c:pt>
                <c:pt idx="10">
                  <c:v>48.0512887391716</c:v>
                </c:pt>
                <c:pt idx="11">
                  <c:v>53.58476174164801</c:v>
                </c:pt>
                <c:pt idx="12">
                  <c:v>35.7976247352879</c:v>
                </c:pt>
                <c:pt idx="13">
                  <c:v>36.057951189540205</c:v>
                </c:pt>
                <c:pt idx="14">
                  <c:v>40.770699491180565</c:v>
                </c:pt>
                <c:pt idx="15">
                  <c:v>34.52787178249138</c:v>
                </c:pt>
                <c:pt idx="16">
                  <c:v>60.23074437603978</c:v>
                </c:pt>
                <c:pt idx="17">
                  <c:v>39.92356238693422</c:v>
                </c:pt>
                <c:pt idx="18">
                  <c:v>38.22644416982367</c:v>
                </c:pt>
                <c:pt idx="19">
                  <c:v>61.12753090332298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48.67915103362762</c:v>
                </c:pt>
                <c:pt idx="2">
                  <c:v>40.71271662008333</c:v>
                </c:pt>
                <c:pt idx="3">
                  <c:v>37.7844615117556</c:v>
                </c:pt>
                <c:pt idx="4">
                  <c:v>24.30684231662595</c:v>
                </c:pt>
                <c:pt idx="5">
                  <c:v>40.989527476542236</c:v>
                </c:pt>
                <c:pt idx="6">
                  <c:v>43.86608034082789</c:v>
                </c:pt>
                <c:pt idx="7">
                  <c:v>34.856918081226496</c:v>
                </c:pt>
                <c:pt idx="8">
                  <c:v>54.92996481344714</c:v>
                </c:pt>
                <c:pt idx="9">
                  <c:v>53.98465911558552</c:v>
                </c:pt>
                <c:pt idx="10">
                  <c:v>31.619987597225553</c:v>
                </c:pt>
                <c:pt idx="11">
                  <c:v>36.553405485570025</c:v>
                </c:pt>
                <c:pt idx="12">
                  <c:v>52.118013177190576</c:v>
                </c:pt>
                <c:pt idx="13">
                  <c:v>23.692965090645902</c:v>
                </c:pt>
                <c:pt idx="14">
                  <c:v>66.01436668183749</c:v>
                </c:pt>
                <c:pt idx="15">
                  <c:v>60.79506197970497</c:v>
                </c:pt>
                <c:pt idx="16">
                  <c:v>42.382475684564625</c:v>
                </c:pt>
                <c:pt idx="17">
                  <c:v>45.12312240047924</c:v>
                </c:pt>
                <c:pt idx="18">
                  <c:v>62.44784996293849</c:v>
                </c:pt>
                <c:pt idx="19">
                  <c:v>44.24788964916701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49.20718235873465</c:v>
                </c:pt>
                <c:pt idx="2">
                  <c:v>31.309393075762344</c:v>
                </c:pt>
                <c:pt idx="3">
                  <c:v>31.748043608876575</c:v>
                </c:pt>
                <c:pt idx="4">
                  <c:v>39.20425373210184</c:v>
                </c:pt>
                <c:pt idx="5">
                  <c:v>40.12863338587701</c:v>
                </c:pt>
                <c:pt idx="6">
                  <c:v>37.42929650957979</c:v>
                </c:pt>
                <c:pt idx="7">
                  <c:v>46.915693279985796</c:v>
                </c:pt>
                <c:pt idx="8">
                  <c:v>33.38212237940473</c:v>
                </c:pt>
                <c:pt idx="9">
                  <c:v>32.262483910833716</c:v>
                </c:pt>
                <c:pt idx="10">
                  <c:v>34.760984184577275</c:v>
                </c:pt>
                <c:pt idx="11">
                  <c:v>51.69332958361699</c:v>
                </c:pt>
                <c:pt idx="12">
                  <c:v>48.05111930988665</c:v>
                </c:pt>
                <c:pt idx="13">
                  <c:v>29.843481621450085</c:v>
                </c:pt>
                <c:pt idx="14">
                  <c:v>49.8436470065473</c:v>
                </c:pt>
                <c:pt idx="15">
                  <c:v>26.862256049172846</c:v>
                </c:pt>
                <c:pt idx="16">
                  <c:v>42.52820695464319</c:v>
                </c:pt>
                <c:pt idx="17">
                  <c:v>33.0069547601156</c:v>
                </c:pt>
                <c:pt idx="18">
                  <c:v>44.70570360209364</c:v>
                </c:pt>
                <c:pt idx="19">
                  <c:v>35.02053785237552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12.027418846761577</c:v>
                </c:pt>
                <c:pt idx="2">
                  <c:v>13.761572113852317</c:v>
                </c:pt>
                <c:pt idx="3">
                  <c:v>8.255463621212543</c:v>
                </c:pt>
                <c:pt idx="4">
                  <c:v>7.118673980581544</c:v>
                </c:pt>
                <c:pt idx="5">
                  <c:v>11.182251405350721</c:v>
                </c:pt>
                <c:pt idx="6">
                  <c:v>12.54887935149368</c:v>
                </c:pt>
                <c:pt idx="7">
                  <c:v>1.1807208053705434</c:v>
                </c:pt>
                <c:pt idx="8">
                  <c:v>7.708337432564839</c:v>
                </c:pt>
                <c:pt idx="9">
                  <c:v>11.093912600126723</c:v>
                </c:pt>
                <c:pt idx="10">
                  <c:v>8.801652896378428</c:v>
                </c:pt>
                <c:pt idx="11">
                  <c:v>7.681351255404609</c:v>
                </c:pt>
                <c:pt idx="12">
                  <c:v>7.205167818621852</c:v>
                </c:pt>
                <c:pt idx="13">
                  <c:v>10.407075861586613</c:v>
                </c:pt>
                <c:pt idx="14">
                  <c:v>17.334239053465673</c:v>
                </c:pt>
                <c:pt idx="15">
                  <c:v>5.259576464841146</c:v>
                </c:pt>
                <c:pt idx="16">
                  <c:v>8.478267828741947</c:v>
                </c:pt>
                <c:pt idx="17">
                  <c:v>5.540034780761216</c:v>
                </c:pt>
                <c:pt idx="18">
                  <c:v>11.906136918162085</c:v>
                </c:pt>
                <c:pt idx="19">
                  <c:v>13.111619555397501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治未病中心</c:v>
                </c:pt>
                <c:pt idx="2">
                  <c:v>眼科</c:v>
                </c:pt>
                <c:pt idx="3">
                  <c:v>胸外科</c:v>
                </c:pt>
                <c:pt idx="4">
                  <c:v>男科</c:v>
                </c:pt>
                <c:pt idx="5">
                  <c:v>神经内科</c:v>
                </c:pt>
                <c:pt idx="6">
                  <c:v>脾胃科消化科合并</c:v>
                </c:pt>
                <c:pt idx="7">
                  <c:v>创伤骨科</c:v>
                </c:pt>
                <c:pt idx="8">
                  <c:v>产科</c:v>
                </c:pt>
                <c:pt idx="9">
                  <c:v>重症医学科</c:v>
                </c:pt>
                <c:pt idx="10">
                  <c:v>东区重症医学科</c:v>
                </c:pt>
                <c:pt idx="11">
                  <c:v>推拿科</c:v>
                </c:pt>
                <c:pt idx="12">
                  <c:v>肝病科</c:v>
                </c:pt>
                <c:pt idx="13">
                  <c:v>心病三科</c:v>
                </c:pt>
                <c:pt idx="14">
                  <c:v>周围血管科</c:v>
                </c:pt>
                <c:pt idx="15">
                  <c:v>东区肾病科</c:v>
                </c:pt>
                <c:pt idx="16">
                  <c:v>肾脏内科</c:v>
                </c:pt>
                <c:pt idx="17">
                  <c:v>心血管内科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46.061708941496335</c:v>
                </c:pt>
                <c:pt idx="2">
                  <c:v>37.22489152809768</c:v>
                </c:pt>
                <c:pt idx="3">
                  <c:v>16.123038649457655</c:v>
                </c:pt>
                <c:pt idx="4">
                  <c:v>59.169167624336474</c:v>
                </c:pt>
                <c:pt idx="5">
                  <c:v>38.63975378402139</c:v>
                </c:pt>
                <c:pt idx="6">
                  <c:v>56.92219890841457</c:v>
                </c:pt>
                <c:pt idx="7">
                  <c:v>37.83859541847928</c:v>
                </c:pt>
                <c:pt idx="8">
                  <c:v>67.36976872866934</c:v>
                </c:pt>
                <c:pt idx="9">
                  <c:v>54.64267666748905</c:v>
                </c:pt>
                <c:pt idx="10">
                  <c:v>46.166093744280865</c:v>
                </c:pt>
                <c:pt idx="11">
                  <c:v>63.654285720355354</c:v>
                </c:pt>
                <c:pt idx="12">
                  <c:v>64.37488780134093</c:v>
                </c:pt>
                <c:pt idx="13">
                  <c:v>46.89651391371</c:v>
                </c:pt>
                <c:pt idx="14">
                  <c:v>66.54192121287763</c:v>
                </c:pt>
                <c:pt idx="15">
                  <c:v>59.26843856128114</c:v>
                </c:pt>
                <c:pt idx="16">
                  <c:v>20.674816416062296</c:v>
                </c:pt>
                <c:pt idx="17">
                  <c:v>30.265428132979725</c:v>
                </c:pt>
                <c:pt idx="18">
                  <c:v>60.137255062551105</c:v>
                </c:pt>
                <c:pt idx="19">
                  <c:v>53.54268565101976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26.267921720039784</c:v>
                </c:pt>
                <c:pt idx="1">
                  <c:v>33.48598555279222</c:v>
                </c:pt>
                <c:pt idx="2">
                  <c:v>30.452797761024005</c:v>
                </c:pt>
                <c:pt idx="3">
                  <c:v>12.183429724381428</c:v>
                </c:pt>
                <c:pt idx="4">
                  <c:v>17.42904053746407</c:v>
                </c:pt>
                <c:pt idx="5">
                  <c:v>29.30813133238761</c:v>
                </c:pt>
                <c:pt idx="6">
                  <c:v>40.010348882490824</c:v>
                </c:pt>
                <c:pt idx="7">
                  <c:v>12.22670266915097</c:v>
                </c:pt>
                <c:pt idx="8">
                  <c:v>32.19849866023047</c:v>
                </c:pt>
                <c:pt idx="9">
                  <c:v>21.471373676457766</c:v>
                </c:pt>
                <c:pt idx="10">
                  <c:v>9.752115053746572</c:v>
                </c:pt>
                <c:pt idx="11">
                  <c:v>24.69501438100378</c:v>
                </c:pt>
                <c:pt idx="12">
                  <c:v>16.91452878559138</c:v>
                </c:pt>
                <c:pt idx="13">
                  <c:v>11.441137256480754</c:v>
                </c:pt>
                <c:pt idx="14">
                  <c:v>37.10581469532677</c:v>
                </c:pt>
                <c:pt idx="15">
                  <c:v>30.76481410432205</c:v>
                </c:pt>
                <c:pt idx="16">
                  <c:v>22.07684231385391</c:v>
                </c:pt>
                <c:pt idx="17">
                  <c:v>32.69029301288871</c:v>
                </c:pt>
                <c:pt idx="18">
                  <c:v>19.018013198054696</c:v>
                </c:pt>
                <c:pt idx="19">
                  <c:v>16.999522637937265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42.125423580516106</c:v>
                </c:pt>
                <c:pt idx="1">
                  <c:v>56.81037503554383</c:v>
                </c:pt>
                <c:pt idx="2">
                  <c:v>52.791362927400954</c:v>
                </c:pt>
                <c:pt idx="3">
                  <c:v>57.643113973052074</c:v>
                </c:pt>
                <c:pt idx="4">
                  <c:v>59.13343771350751</c:v>
                </c:pt>
                <c:pt idx="5">
                  <c:v>62.61911533033436</c:v>
                </c:pt>
                <c:pt idx="6">
                  <c:v>48.88525412928011</c:v>
                </c:pt>
                <c:pt idx="7">
                  <c:v>33.0120498646881</c:v>
                </c:pt>
                <c:pt idx="8">
                  <c:v>50.84221080276889</c:v>
                </c:pt>
                <c:pt idx="9">
                  <c:v>51.57917883986893</c:v>
                </c:pt>
                <c:pt idx="10">
                  <c:v>56.28815719736043</c:v>
                </c:pt>
                <c:pt idx="11">
                  <c:v>56.22944261763839</c:v>
                </c:pt>
                <c:pt idx="12">
                  <c:v>57.35979810622127</c:v>
                </c:pt>
                <c:pt idx="13">
                  <c:v>48.81192670772221</c:v>
                </c:pt>
                <c:pt idx="14">
                  <c:v>56.54286184378418</c:v>
                </c:pt>
                <c:pt idx="15">
                  <c:v>50.289680002809035</c:v>
                </c:pt>
                <c:pt idx="16">
                  <c:v>45.355083503524114</c:v>
                </c:pt>
                <c:pt idx="17">
                  <c:v>49.571966603327695</c:v>
                </c:pt>
                <c:pt idx="18">
                  <c:v>51.544644358936004</c:v>
                </c:pt>
                <c:pt idx="19">
                  <c:v>31.152534425195753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46.75489548224131</c:v>
                </c:pt>
                <c:pt idx="1">
                  <c:v>50.80267975981839</c:v>
                </c:pt>
                <c:pt idx="2">
                  <c:v>51.489281861305436</c:v>
                </c:pt>
                <c:pt idx="3">
                  <c:v>43.22997047802819</c:v>
                </c:pt>
                <c:pt idx="4">
                  <c:v>51.548774637261694</c:v>
                </c:pt>
                <c:pt idx="5">
                  <c:v>49.12749197619672</c:v>
                </c:pt>
                <c:pt idx="6">
                  <c:v>56.064903133554466</c:v>
                </c:pt>
                <c:pt idx="7">
                  <c:v>62.88630419692808</c:v>
                </c:pt>
                <c:pt idx="8">
                  <c:v>48.59919791032237</c:v>
                </c:pt>
                <c:pt idx="9">
                  <c:v>54.07151410496815</c:v>
                </c:pt>
                <c:pt idx="10">
                  <c:v>43.74453716238774</c:v>
                </c:pt>
                <c:pt idx="11">
                  <c:v>48.72526241476911</c:v>
                </c:pt>
                <c:pt idx="12">
                  <c:v>62.66157578134952</c:v>
                </c:pt>
                <c:pt idx="13">
                  <c:v>53.2879037306742</c:v>
                </c:pt>
                <c:pt idx="14">
                  <c:v>54.211917862500215</c:v>
                </c:pt>
                <c:pt idx="15">
                  <c:v>45.45362838522545</c:v>
                </c:pt>
                <c:pt idx="16">
                  <c:v>56.2457581778681</c:v>
                </c:pt>
                <c:pt idx="17">
                  <c:v>50.36358312006537</c:v>
                </c:pt>
                <c:pt idx="18">
                  <c:v>45.01562308065663</c:v>
                </c:pt>
                <c:pt idx="19">
                  <c:v>42.98673531770843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4.1693514474822395</c:v>
                </c:pt>
                <c:pt idx="1">
                  <c:v>5.884856573838471</c:v>
                </c:pt>
                <c:pt idx="2">
                  <c:v>31.662425594756485</c:v>
                </c:pt>
                <c:pt idx="3">
                  <c:v>6.066558872803315</c:v>
                </c:pt>
                <c:pt idx="4">
                  <c:v>4.444989875202191</c:v>
                </c:pt>
                <c:pt idx="5">
                  <c:v>6.9801756627628775</c:v>
                </c:pt>
                <c:pt idx="6">
                  <c:v>3.5599992232330733</c:v>
                </c:pt>
                <c:pt idx="7">
                  <c:v>3.9864557618714773</c:v>
                </c:pt>
                <c:pt idx="8">
                  <c:v>8.114395831304776</c:v>
                </c:pt>
                <c:pt idx="9">
                  <c:v>5.612464283908409</c:v>
                </c:pt>
                <c:pt idx="10">
                  <c:v>3.9836431348346992</c:v>
                </c:pt>
                <c:pt idx="11">
                  <c:v>9.090059950543786</c:v>
                </c:pt>
                <c:pt idx="12">
                  <c:v>6.33407216022134</c:v>
                </c:pt>
                <c:pt idx="13">
                  <c:v>20.64569858509743</c:v>
                </c:pt>
                <c:pt idx="14">
                  <c:v>4.399901740665859</c:v>
                </c:pt>
                <c:pt idx="15">
                  <c:v>6.815539374282344</c:v>
                </c:pt>
                <c:pt idx="16">
                  <c:v>4.396791649898912</c:v>
                </c:pt>
                <c:pt idx="17">
                  <c:v>4.318864759701078</c:v>
                </c:pt>
                <c:pt idx="18">
                  <c:v>3.7115551526214587</c:v>
                </c:pt>
                <c:pt idx="19">
                  <c:v>5.200595386970366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47.950874085162226</c:v>
                </c:pt>
                <c:pt idx="1">
                  <c:v>52.991415673234094</c:v>
                </c:pt>
                <c:pt idx="2">
                  <c:v>65.331000528944</c:v>
                </c:pt>
                <c:pt idx="3">
                  <c:v>63.86985346157741</c:v>
                </c:pt>
                <c:pt idx="4">
                  <c:v>42.5844104722001</c:v>
                </c:pt>
                <c:pt idx="5">
                  <c:v>64.62614760711159</c:v>
                </c:pt>
                <c:pt idx="6">
                  <c:v>39.92356238693422</c:v>
                </c:pt>
                <c:pt idx="7">
                  <c:v>42.77732328843335</c:v>
                </c:pt>
                <c:pt idx="8">
                  <c:v>42.468198555104806</c:v>
                </c:pt>
                <c:pt idx="9">
                  <c:v>43.87611906579113</c:v>
                </c:pt>
                <c:pt idx="10">
                  <c:v>38.61553995007444</c:v>
                </c:pt>
                <c:pt idx="11">
                  <c:v>36.296717773294326</c:v>
                </c:pt>
                <c:pt idx="12">
                  <c:v>34.274835547971215</c:v>
                </c:pt>
                <c:pt idx="13">
                  <c:v>46.32089388993196</c:v>
                </c:pt>
                <c:pt idx="14">
                  <c:v>70.39995189874375</c:v>
                </c:pt>
                <c:pt idx="15">
                  <c:v>37.647222922597365</c:v>
                </c:pt>
                <c:pt idx="16">
                  <c:v>60.23074437603978</c:v>
                </c:pt>
                <c:pt idx="17">
                  <c:v>42.1199727590038</c:v>
                </c:pt>
                <c:pt idx="18">
                  <c:v>50.72357209962596</c:v>
                </c:pt>
                <c:pt idx="19">
                  <c:v>44.9202575884837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46.17014360998819</c:v>
                </c:pt>
                <c:pt idx="1">
                  <c:v>40.58167759138693</c:v>
                </c:pt>
                <c:pt idx="2">
                  <c:v>54.98115072430567</c:v>
                </c:pt>
                <c:pt idx="3">
                  <c:v>50.399935474736466</c:v>
                </c:pt>
                <c:pt idx="4">
                  <c:v>74.36460579821954</c:v>
                </c:pt>
                <c:pt idx="5">
                  <c:v>24.101679480217484</c:v>
                </c:pt>
                <c:pt idx="6">
                  <c:v>45.12312240047924</c:v>
                </c:pt>
                <c:pt idx="7">
                  <c:v>40.71271662008333</c:v>
                </c:pt>
                <c:pt idx="8">
                  <c:v>46.21679370528805</c:v>
                </c:pt>
                <c:pt idx="9">
                  <c:v>46.024796231617074</c:v>
                </c:pt>
                <c:pt idx="10">
                  <c:v>55.46310507726069</c:v>
                </c:pt>
                <c:pt idx="11">
                  <c:v>46.669217669428775</c:v>
                </c:pt>
                <c:pt idx="12">
                  <c:v>37.7844615117556</c:v>
                </c:pt>
                <c:pt idx="13">
                  <c:v>40.44289356011807</c:v>
                </c:pt>
                <c:pt idx="14">
                  <c:v>65.10446956818146</c:v>
                </c:pt>
                <c:pt idx="15">
                  <c:v>48.3440775661239</c:v>
                </c:pt>
                <c:pt idx="16">
                  <c:v>42.382475684564625</c:v>
                </c:pt>
                <c:pt idx="17">
                  <c:v>50.456790969489695</c:v>
                </c:pt>
                <c:pt idx="18">
                  <c:v>48.781296375298176</c:v>
                </c:pt>
                <c:pt idx="19">
                  <c:v>51.393148096951215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34.16947416140049</c:v>
                </c:pt>
                <c:pt idx="1">
                  <c:v>31.706669665279694</c:v>
                </c:pt>
                <c:pt idx="2">
                  <c:v>37.87724265232299</c:v>
                </c:pt>
                <c:pt idx="3">
                  <c:v>29.81279419699407</c:v>
                </c:pt>
                <c:pt idx="4">
                  <c:v>30.771292016358903</c:v>
                </c:pt>
                <c:pt idx="5">
                  <c:v>27.687032474778096</c:v>
                </c:pt>
                <c:pt idx="6">
                  <c:v>33.0069547601156</c:v>
                </c:pt>
                <c:pt idx="7">
                  <c:v>31.309393075762344</c:v>
                </c:pt>
                <c:pt idx="8">
                  <c:v>36.39055707083322</c:v>
                </c:pt>
                <c:pt idx="9">
                  <c:v>32.48389797434576</c:v>
                </c:pt>
                <c:pt idx="10">
                  <c:v>41.98030429329392</c:v>
                </c:pt>
                <c:pt idx="11">
                  <c:v>53.75782777954685</c:v>
                </c:pt>
                <c:pt idx="12">
                  <c:v>31.748043608876575</c:v>
                </c:pt>
                <c:pt idx="13">
                  <c:v>30.304818396083782</c:v>
                </c:pt>
                <c:pt idx="14">
                  <c:v>34.512433612608284</c:v>
                </c:pt>
                <c:pt idx="15">
                  <c:v>25.133671252860793</c:v>
                </c:pt>
                <c:pt idx="16">
                  <c:v>42.52820695464319</c:v>
                </c:pt>
                <c:pt idx="17">
                  <c:v>31.5670572167517</c:v>
                </c:pt>
                <c:pt idx="18">
                  <c:v>52.53277941548031</c:v>
                </c:pt>
                <c:pt idx="19">
                  <c:v>30.21920240011044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16.86165557078275</c:v>
                </c:pt>
                <c:pt idx="1">
                  <c:v>12.629067421584137</c:v>
                </c:pt>
                <c:pt idx="2">
                  <c:v>2.054200725100482</c:v>
                </c:pt>
                <c:pt idx="3">
                  <c:v>9.889404584036052</c:v>
                </c:pt>
                <c:pt idx="4">
                  <c:v>17.12059571239579</c:v>
                </c:pt>
                <c:pt idx="5">
                  <c:v>7.902986345392542</c:v>
                </c:pt>
                <c:pt idx="6">
                  <c:v>5.540034780761216</c:v>
                </c:pt>
                <c:pt idx="7">
                  <c:v>13.761572113852317</c:v>
                </c:pt>
                <c:pt idx="8">
                  <c:v>2.445001023478731</c:v>
                </c:pt>
                <c:pt idx="9">
                  <c:v>7.690914380963949</c:v>
                </c:pt>
                <c:pt idx="10">
                  <c:v>17.682074187757188</c:v>
                </c:pt>
                <c:pt idx="11">
                  <c:v>20.9905178210979</c:v>
                </c:pt>
                <c:pt idx="12">
                  <c:v>8.255463621212543</c:v>
                </c:pt>
                <c:pt idx="13">
                  <c:v>4.663692014068997</c:v>
                </c:pt>
                <c:pt idx="14">
                  <c:v>10.214639943505071</c:v>
                </c:pt>
                <c:pt idx="15">
                  <c:v>14.546639907994628</c:v>
                </c:pt>
                <c:pt idx="16">
                  <c:v>8.478267828741947</c:v>
                </c:pt>
                <c:pt idx="17">
                  <c:v>21.436446743294795</c:v>
                </c:pt>
                <c:pt idx="18">
                  <c:v>11.732125142616876</c:v>
                </c:pt>
                <c:pt idx="19">
                  <c:v>9.508846666248312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美容皮肤科</c:v>
                </c:pt>
                <c:pt idx="4">
                  <c:v>关节骨科</c:v>
                </c:pt>
                <c:pt idx="5">
                  <c:v>运动损伤骨科</c:v>
                </c:pt>
                <c:pt idx="6">
                  <c:v>心血管内科</c:v>
                </c:pt>
                <c:pt idx="7">
                  <c:v>眼科</c:v>
                </c:pt>
                <c:pt idx="8">
                  <c:v>皮肤科</c:v>
                </c:pt>
                <c:pt idx="9">
                  <c:v>脑病一科</c:v>
                </c:pt>
                <c:pt idx="10">
                  <c:v>肿瘤内科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针灸科</c:v>
                </c:pt>
                <c:pt idx="14">
                  <c:v>呼吸内科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康复科</c:v>
                </c:pt>
                <c:pt idx="18">
                  <c:v>肾病科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55.899032283800125</c:v>
                </c:pt>
                <c:pt idx="1">
                  <c:v>43.370372045114486</c:v>
                </c:pt>
                <c:pt idx="2">
                  <c:v>65.29946907657724</c:v>
                </c:pt>
                <c:pt idx="3">
                  <c:v>53.57780181573426</c:v>
                </c:pt>
                <c:pt idx="4">
                  <c:v>79.34434141451804</c:v>
                </c:pt>
                <c:pt idx="5">
                  <c:v>39.84146903869446</c:v>
                </c:pt>
                <c:pt idx="6">
                  <c:v>30.265428132979725</c:v>
                </c:pt>
                <c:pt idx="7">
                  <c:v>37.22489152809768</c:v>
                </c:pt>
                <c:pt idx="8">
                  <c:v>53.04566428240954</c:v>
                </c:pt>
                <c:pt idx="9">
                  <c:v>57.123675648795576</c:v>
                </c:pt>
                <c:pt idx="10">
                  <c:v>46.94075160355491</c:v>
                </c:pt>
                <c:pt idx="11">
                  <c:v>45.30224791962305</c:v>
                </c:pt>
                <c:pt idx="12">
                  <c:v>16.123038649457655</c:v>
                </c:pt>
                <c:pt idx="13">
                  <c:v>44.1646550669605</c:v>
                </c:pt>
                <c:pt idx="14">
                  <c:v>50.44848438085652</c:v>
                </c:pt>
                <c:pt idx="15">
                  <c:v>21.31540874486904</c:v>
                </c:pt>
                <c:pt idx="16">
                  <c:v>20.674816416062296</c:v>
                </c:pt>
                <c:pt idx="17">
                  <c:v>37.61807231591872</c:v>
                </c:pt>
                <c:pt idx="18">
                  <c:v>75.50771437373781</c:v>
                </c:pt>
                <c:pt idx="19">
                  <c:v>84.37218218112245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30.452797761024005</c:v>
                </c:pt>
                <c:pt idx="1">
                  <c:v>33.47168228877102</c:v>
                </c:pt>
                <c:pt idx="2">
                  <c:v>8.201504026658462</c:v>
                </c:pt>
                <c:pt idx="3">
                  <c:v>32.93444785575386</c:v>
                </c:pt>
                <c:pt idx="4">
                  <c:v>11.441137256480754</c:v>
                </c:pt>
                <c:pt idx="5">
                  <c:v>22.96612442694016</c:v>
                </c:pt>
                <c:pt idx="6">
                  <c:v>33.51220068248155</c:v>
                </c:pt>
                <c:pt idx="7">
                  <c:v>16.91703902783832</c:v>
                </c:pt>
                <c:pt idx="8">
                  <c:v>12.342254421215298</c:v>
                </c:pt>
                <c:pt idx="9">
                  <c:v>37.67278953642697</c:v>
                </c:pt>
                <c:pt idx="10">
                  <c:v>29.352649953162334</c:v>
                </c:pt>
                <c:pt idx="11">
                  <c:v>19.425177259580856</c:v>
                </c:pt>
                <c:pt idx="12">
                  <c:v>35.29941768756632</c:v>
                </c:pt>
                <c:pt idx="13">
                  <c:v>17.374369283926463</c:v>
                </c:pt>
                <c:pt idx="14">
                  <c:v>24.69501438100378</c:v>
                </c:pt>
                <c:pt idx="15">
                  <c:v>24.271182556136772</c:v>
                </c:pt>
                <c:pt idx="16">
                  <c:v>24.797740722604644</c:v>
                </c:pt>
                <c:pt idx="17">
                  <c:v>32.19849866023047</c:v>
                </c:pt>
                <c:pt idx="18">
                  <c:v>10.456976796838266</c:v>
                </c:pt>
                <c:pt idx="19">
                  <c:v>9.23470985665302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52.791362927400954</c:v>
                </c:pt>
                <c:pt idx="1">
                  <c:v>45.574821161598784</c:v>
                </c:pt>
                <c:pt idx="2">
                  <c:v>49.674368574902104</c:v>
                </c:pt>
                <c:pt idx="3">
                  <c:v>56.253342317492134</c:v>
                </c:pt>
                <c:pt idx="4">
                  <c:v>48.81192670772221</c:v>
                </c:pt>
                <c:pt idx="5">
                  <c:v>39.636417777798954</c:v>
                </c:pt>
                <c:pt idx="6">
                  <c:v>64.58972013383782</c:v>
                </c:pt>
                <c:pt idx="7">
                  <c:v>35.6103709486327</c:v>
                </c:pt>
                <c:pt idx="8">
                  <c:v>55.257384254690784</c:v>
                </c:pt>
                <c:pt idx="9">
                  <c:v>46.84175869569652</c:v>
                </c:pt>
                <c:pt idx="10">
                  <c:v>51.22829617455361</c:v>
                </c:pt>
                <c:pt idx="11">
                  <c:v>56.374587712954956</c:v>
                </c:pt>
                <c:pt idx="12">
                  <c:v>41.83837826167093</c:v>
                </c:pt>
                <c:pt idx="13">
                  <c:v>44.71503196408128</c:v>
                </c:pt>
                <c:pt idx="14">
                  <c:v>56.22944261763839</c:v>
                </c:pt>
                <c:pt idx="15">
                  <c:v>45.825599350506735</c:v>
                </c:pt>
                <c:pt idx="16">
                  <c:v>63.73971316932489</c:v>
                </c:pt>
                <c:pt idx="17">
                  <c:v>50.84221080276889</c:v>
                </c:pt>
                <c:pt idx="18">
                  <c:v>48.410638613002874</c:v>
                </c:pt>
                <c:pt idx="19">
                  <c:v>56.90973600292207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51.489281861305436</c:v>
                </c:pt>
                <c:pt idx="1">
                  <c:v>47.868313063131794</c:v>
                </c:pt>
                <c:pt idx="2">
                  <c:v>47.356579087239076</c:v>
                </c:pt>
                <c:pt idx="3">
                  <c:v>51.34032141233851</c:v>
                </c:pt>
                <c:pt idx="4">
                  <c:v>53.2879037306742</c:v>
                </c:pt>
                <c:pt idx="5">
                  <c:v>42.46746422098327</c:v>
                </c:pt>
                <c:pt idx="6">
                  <c:v>47.21520574293188</c:v>
                </c:pt>
                <c:pt idx="7">
                  <c:v>59.46537681443598</c:v>
                </c:pt>
                <c:pt idx="8">
                  <c:v>56.639682694036274</c:v>
                </c:pt>
                <c:pt idx="9">
                  <c:v>48.186462165227766</c:v>
                </c:pt>
                <c:pt idx="10">
                  <c:v>57.370575477109355</c:v>
                </c:pt>
                <c:pt idx="11">
                  <c:v>50.04740873064177</c:v>
                </c:pt>
                <c:pt idx="12">
                  <c:v>44.18728977922943</c:v>
                </c:pt>
                <c:pt idx="13">
                  <c:v>57.014780504752835</c:v>
                </c:pt>
                <c:pt idx="14">
                  <c:v>48.72526241476911</c:v>
                </c:pt>
                <c:pt idx="15">
                  <c:v>55.71561314420455</c:v>
                </c:pt>
                <c:pt idx="16">
                  <c:v>49.048753187800834</c:v>
                </c:pt>
                <c:pt idx="17">
                  <c:v>48.59919791032237</c:v>
                </c:pt>
                <c:pt idx="18">
                  <c:v>47.405713677506014</c:v>
                </c:pt>
                <c:pt idx="19">
                  <c:v>46.337590122914506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57.82745949716887</c:v>
                </c:pt>
                <c:pt idx="1">
                  <c:v>40.69500192588603</c:v>
                </c:pt>
                <c:pt idx="2">
                  <c:v>43.31988144635001</c:v>
                </c:pt>
                <c:pt idx="3">
                  <c:v>47.86675651326455</c:v>
                </c:pt>
                <c:pt idx="4">
                  <c:v>53.037688703400896</c:v>
                </c:pt>
                <c:pt idx="5">
                  <c:v>33.69570502114731</c:v>
                </c:pt>
                <c:pt idx="6">
                  <c:v>42.57327655922033</c:v>
                </c:pt>
                <c:pt idx="7">
                  <c:v>48.341200250295024</c:v>
                </c:pt>
                <c:pt idx="8">
                  <c:v>42.463377006958275</c:v>
                </c:pt>
                <c:pt idx="9">
                  <c:v>41.29043623255279</c:v>
                </c:pt>
                <c:pt idx="10">
                  <c:v>42.028677182967606</c:v>
                </c:pt>
                <c:pt idx="11">
                  <c:v>41.593271982251494</c:v>
                </c:pt>
                <c:pt idx="12">
                  <c:v>45.90520194433648</c:v>
                </c:pt>
                <c:pt idx="13">
                  <c:v>37.78646562941258</c:v>
                </c:pt>
                <c:pt idx="14">
                  <c:v>53.38224895686325</c:v>
                </c:pt>
                <c:pt idx="15">
                  <c:v>44.30020365132376</c:v>
                </c:pt>
                <c:pt idx="16">
                  <c:v>37.791920219365025</c:v>
                </c:pt>
                <c:pt idx="17">
                  <c:v>54.64649610962565</c:v>
                </c:pt>
                <c:pt idx="18">
                  <c:v>43.27167018109833</c:v>
                </c:pt>
                <c:pt idx="19">
                  <c:v>36.7200997893891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65.331000528944</c:v>
                </c:pt>
                <c:pt idx="1">
                  <c:v>41.5657984671836</c:v>
                </c:pt>
                <c:pt idx="2">
                  <c:v>36.144468847576235</c:v>
                </c:pt>
                <c:pt idx="3">
                  <c:v>48.78229692353463</c:v>
                </c:pt>
                <c:pt idx="4">
                  <c:v>46.32089388993196</c:v>
                </c:pt>
                <c:pt idx="5">
                  <c:v>46.73813664723467</c:v>
                </c:pt>
                <c:pt idx="6">
                  <c:v>60.05357137392282</c:v>
                </c:pt>
                <c:pt idx="7">
                  <c:v>55.34681221707413</c:v>
                </c:pt>
                <c:pt idx="8">
                  <c:v>34.52787178249138</c:v>
                </c:pt>
                <c:pt idx="9">
                  <c:v>45.70254715009103</c:v>
                </c:pt>
                <c:pt idx="10">
                  <c:v>48.0512887391716</c:v>
                </c:pt>
                <c:pt idx="11">
                  <c:v>29.442965693604872</c:v>
                </c:pt>
                <c:pt idx="12">
                  <c:v>52.5208143782802</c:v>
                </c:pt>
                <c:pt idx="13">
                  <c:v>35.7976247352879</c:v>
                </c:pt>
                <c:pt idx="14">
                  <c:v>36.296717773294326</c:v>
                </c:pt>
                <c:pt idx="15">
                  <c:v>38.22644416982367</c:v>
                </c:pt>
                <c:pt idx="16">
                  <c:v>50.61166503040873</c:v>
                </c:pt>
                <c:pt idx="17">
                  <c:v>42.468198555104806</c:v>
                </c:pt>
                <c:pt idx="18">
                  <c:v>27.700809429073157</c:v>
                </c:pt>
                <c:pt idx="19">
                  <c:v>30.1409812790884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54.98115072430567</c:v>
                </c:pt>
                <c:pt idx="1">
                  <c:v>30.273400285934176</c:v>
                </c:pt>
                <c:pt idx="2">
                  <c:v>54.07373015200177</c:v>
                </c:pt>
                <c:pt idx="3">
                  <c:v>61.00389768528724</c:v>
                </c:pt>
                <c:pt idx="4">
                  <c:v>40.44289356011807</c:v>
                </c:pt>
                <c:pt idx="5">
                  <c:v>56.05707882271122</c:v>
                </c:pt>
                <c:pt idx="6">
                  <c:v>41.90539612993173</c:v>
                </c:pt>
                <c:pt idx="7">
                  <c:v>40.989527476542236</c:v>
                </c:pt>
                <c:pt idx="8">
                  <c:v>60.79506197970497</c:v>
                </c:pt>
                <c:pt idx="9">
                  <c:v>31.756391227794506</c:v>
                </c:pt>
                <c:pt idx="10">
                  <c:v>31.619987597225553</c:v>
                </c:pt>
                <c:pt idx="11">
                  <c:v>37.98282200150863</c:v>
                </c:pt>
                <c:pt idx="12">
                  <c:v>38.51721493932138</c:v>
                </c:pt>
                <c:pt idx="13">
                  <c:v>52.118013177190576</c:v>
                </c:pt>
                <c:pt idx="14">
                  <c:v>46.669217669428775</c:v>
                </c:pt>
                <c:pt idx="15">
                  <c:v>62.44784996293849</c:v>
                </c:pt>
                <c:pt idx="16">
                  <c:v>55.28577247042181</c:v>
                </c:pt>
                <c:pt idx="17">
                  <c:v>46.21679370528805</c:v>
                </c:pt>
                <c:pt idx="18">
                  <c:v>50.152404867706096</c:v>
                </c:pt>
                <c:pt idx="19">
                  <c:v>43.33965735998395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37.87724265232299</c:v>
                </c:pt>
                <c:pt idx="1">
                  <c:v>25.33117075803615</c:v>
                </c:pt>
                <c:pt idx="2">
                  <c:v>32.83897982649315</c:v>
                </c:pt>
                <c:pt idx="3">
                  <c:v>29.04565393442128</c:v>
                </c:pt>
                <c:pt idx="4">
                  <c:v>30.304818396083782</c:v>
                </c:pt>
                <c:pt idx="5">
                  <c:v>27.21710526342824</c:v>
                </c:pt>
                <c:pt idx="6">
                  <c:v>31.447907633834518</c:v>
                </c:pt>
                <c:pt idx="7">
                  <c:v>40.12863338587701</c:v>
                </c:pt>
                <c:pt idx="8">
                  <c:v>26.862256049172846</c:v>
                </c:pt>
                <c:pt idx="9">
                  <c:v>34.11977826501674</c:v>
                </c:pt>
                <c:pt idx="10">
                  <c:v>34.760984184577275</c:v>
                </c:pt>
                <c:pt idx="11">
                  <c:v>31.89032998007809</c:v>
                </c:pt>
                <c:pt idx="12">
                  <c:v>32.315113572028864</c:v>
                </c:pt>
                <c:pt idx="13">
                  <c:v>48.05111930988665</c:v>
                </c:pt>
                <c:pt idx="14">
                  <c:v>53.75782777954685</c:v>
                </c:pt>
                <c:pt idx="15">
                  <c:v>44.70570360209364</c:v>
                </c:pt>
                <c:pt idx="16">
                  <c:v>35.04002566586095</c:v>
                </c:pt>
                <c:pt idx="17">
                  <c:v>36.39055707083322</c:v>
                </c:pt>
                <c:pt idx="18">
                  <c:v>40.59479625916648</c:v>
                </c:pt>
                <c:pt idx="19">
                  <c:v>39.1366709371504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2.054200725100482</c:v>
                </c:pt>
                <c:pt idx="1">
                  <c:v>7.5744464951824515</c:v>
                </c:pt>
                <c:pt idx="2">
                  <c:v>31.81446255757083</c:v>
                </c:pt>
                <c:pt idx="3">
                  <c:v>5.847172042816159</c:v>
                </c:pt>
                <c:pt idx="4">
                  <c:v>4.663692014068997</c:v>
                </c:pt>
                <c:pt idx="5">
                  <c:v>11.186326000639223</c:v>
                </c:pt>
                <c:pt idx="6">
                  <c:v>12.732791772193693</c:v>
                </c:pt>
                <c:pt idx="7">
                  <c:v>11.182251405350721</c:v>
                </c:pt>
                <c:pt idx="8">
                  <c:v>5.259576464841146</c:v>
                </c:pt>
                <c:pt idx="9">
                  <c:v>38.200624603567725</c:v>
                </c:pt>
                <c:pt idx="10">
                  <c:v>8.801652896378428</c:v>
                </c:pt>
                <c:pt idx="11">
                  <c:v>11.31954169731042</c:v>
                </c:pt>
                <c:pt idx="12">
                  <c:v>13.156249438531999</c:v>
                </c:pt>
                <c:pt idx="13">
                  <c:v>7.205167818621852</c:v>
                </c:pt>
                <c:pt idx="14">
                  <c:v>20.9905178210979</c:v>
                </c:pt>
                <c:pt idx="15">
                  <c:v>11.906136918162085</c:v>
                </c:pt>
                <c:pt idx="16">
                  <c:v>26.61449357850511</c:v>
                </c:pt>
                <c:pt idx="17">
                  <c:v>2.445001023478731</c:v>
                </c:pt>
                <c:pt idx="18">
                  <c:v>1.3148365109105418</c:v>
                </c:pt>
                <c:pt idx="19">
                  <c:v>9.15911200361626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妇科妇二科合并</c:v>
                </c:pt>
                <c:pt idx="4">
                  <c:v>针灸科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东区重症医学科</c:v>
                </c:pt>
                <c:pt idx="11">
                  <c:v>脑病二科</c:v>
                </c:pt>
                <c:pt idx="12">
                  <c:v>妇科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65.29946907657724</c:v>
                </c:pt>
                <c:pt idx="1">
                  <c:v>47.52857540102312</c:v>
                </c:pt>
                <c:pt idx="2">
                  <c:v>75.6007883653566</c:v>
                </c:pt>
                <c:pt idx="3">
                  <c:v>17.989394006137047</c:v>
                </c:pt>
                <c:pt idx="4">
                  <c:v>44.1646550669605</c:v>
                </c:pt>
                <c:pt idx="5">
                  <c:v>48.23220109992622</c:v>
                </c:pt>
                <c:pt idx="6">
                  <c:v>57.55171141744241</c:v>
                </c:pt>
                <c:pt idx="7">
                  <c:v>38.63975378402139</c:v>
                </c:pt>
                <c:pt idx="8">
                  <c:v>59.26843856128114</c:v>
                </c:pt>
                <c:pt idx="9">
                  <c:v>41.140122678189925</c:v>
                </c:pt>
                <c:pt idx="10">
                  <c:v>46.166093744280865</c:v>
                </c:pt>
                <c:pt idx="11">
                  <c:v>73.00667005358784</c:v>
                </c:pt>
                <c:pt idx="12">
                  <c:v>58.13871275783331</c:v>
                </c:pt>
                <c:pt idx="13">
                  <c:v>64.37488780134093</c:v>
                </c:pt>
                <c:pt idx="14">
                  <c:v>45.30224791962305</c:v>
                </c:pt>
                <c:pt idx="15">
                  <c:v>60.137255062551105</c:v>
                </c:pt>
                <c:pt idx="16">
                  <c:v>38.5201449756671</c:v>
                </c:pt>
                <c:pt idx="17">
                  <c:v>53.04566428240954</c:v>
                </c:pt>
                <c:pt idx="18">
                  <c:v>75.8283273258149</c:v>
                </c:pt>
                <c:pt idx="19">
                  <c:v>45.40284979720685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37.10581469532677</c:v>
                </c:pt>
                <c:pt idx="1">
                  <c:v>30.452797761024005</c:v>
                </c:pt>
                <c:pt idx="2">
                  <c:v>29.30813133238761</c:v>
                </c:pt>
                <c:pt idx="3">
                  <c:v>12.183429724381428</c:v>
                </c:pt>
                <c:pt idx="4">
                  <c:v>21.28025069685709</c:v>
                </c:pt>
                <c:pt idx="5">
                  <c:v>22.07684231385391</c:v>
                </c:pt>
                <c:pt idx="6">
                  <c:v>33.51220068248155</c:v>
                </c:pt>
                <c:pt idx="7">
                  <c:v>31.266453322815018</c:v>
                </c:pt>
                <c:pt idx="8">
                  <c:v>15.520968651541892</c:v>
                </c:pt>
                <c:pt idx="9">
                  <c:v>29.021374797837545</c:v>
                </c:pt>
                <c:pt idx="10">
                  <c:v>16.91703902783832</c:v>
                </c:pt>
                <c:pt idx="11">
                  <c:v>37.54425420958655</c:v>
                </c:pt>
                <c:pt idx="12">
                  <c:v>20.73650885905284</c:v>
                </c:pt>
                <c:pt idx="13">
                  <c:v>33.48598555279222</c:v>
                </c:pt>
                <c:pt idx="14">
                  <c:v>32.30940075233775</c:v>
                </c:pt>
                <c:pt idx="15">
                  <c:v>35.29941768756632</c:v>
                </c:pt>
                <c:pt idx="16">
                  <c:v>19.018013198054696</c:v>
                </c:pt>
                <c:pt idx="17">
                  <c:v>24.797740722604644</c:v>
                </c:pt>
                <c:pt idx="18">
                  <c:v>5.027740530595542</c:v>
                </c:pt>
                <c:pt idx="19">
                  <c:v>26.334518905461703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56.54286184378418</c:v>
                </c:pt>
                <c:pt idx="1">
                  <c:v>52.791362927400954</c:v>
                </c:pt>
                <c:pt idx="2">
                  <c:v>62.61911533033436</c:v>
                </c:pt>
                <c:pt idx="3">
                  <c:v>57.643113973052074</c:v>
                </c:pt>
                <c:pt idx="4">
                  <c:v>53.54457423201606</c:v>
                </c:pt>
                <c:pt idx="5">
                  <c:v>45.355083503524114</c:v>
                </c:pt>
                <c:pt idx="6">
                  <c:v>64.58972013383782</c:v>
                </c:pt>
                <c:pt idx="7">
                  <c:v>47.63668771751204</c:v>
                </c:pt>
                <c:pt idx="8">
                  <c:v>51.89020167761687</c:v>
                </c:pt>
                <c:pt idx="9">
                  <c:v>42.151626432256656</c:v>
                </c:pt>
                <c:pt idx="10">
                  <c:v>35.6103709486327</c:v>
                </c:pt>
                <c:pt idx="11">
                  <c:v>57.48655939740451</c:v>
                </c:pt>
                <c:pt idx="12">
                  <c:v>57.71848877465437</c:v>
                </c:pt>
                <c:pt idx="13">
                  <c:v>56.81037503554383</c:v>
                </c:pt>
                <c:pt idx="14">
                  <c:v>59.2031793751994</c:v>
                </c:pt>
                <c:pt idx="15">
                  <c:v>41.83837826167093</c:v>
                </c:pt>
                <c:pt idx="16">
                  <c:v>51.544644358936004</c:v>
                </c:pt>
                <c:pt idx="17">
                  <c:v>63.73971316932489</c:v>
                </c:pt>
                <c:pt idx="18">
                  <c:v>64.36729485283915</c:v>
                </c:pt>
                <c:pt idx="19">
                  <c:v>59.514772385631666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54.211917862500215</c:v>
                </c:pt>
                <c:pt idx="1">
                  <c:v>51.489281861305436</c:v>
                </c:pt>
                <c:pt idx="2">
                  <c:v>49.12749197619672</c:v>
                </c:pt>
                <c:pt idx="3">
                  <c:v>43.22997047802819</c:v>
                </c:pt>
                <c:pt idx="4">
                  <c:v>55.050656770045876</c:v>
                </c:pt>
                <c:pt idx="5">
                  <c:v>56.2457581778681</c:v>
                </c:pt>
                <c:pt idx="6">
                  <c:v>47.21520574293188</c:v>
                </c:pt>
                <c:pt idx="7">
                  <c:v>54.1013829248045</c:v>
                </c:pt>
                <c:pt idx="8">
                  <c:v>39.8630669584931</c:v>
                </c:pt>
                <c:pt idx="9">
                  <c:v>58.113676648577716</c:v>
                </c:pt>
                <c:pt idx="10">
                  <c:v>59.46537681443598</c:v>
                </c:pt>
                <c:pt idx="11">
                  <c:v>54.952689736260574</c:v>
                </c:pt>
                <c:pt idx="12">
                  <c:v>57.01522959423049</c:v>
                </c:pt>
                <c:pt idx="13">
                  <c:v>50.80267975981839</c:v>
                </c:pt>
                <c:pt idx="14">
                  <c:v>49.34335803487354</c:v>
                </c:pt>
                <c:pt idx="15">
                  <c:v>44.18728977922943</c:v>
                </c:pt>
                <c:pt idx="16">
                  <c:v>45.01562308065663</c:v>
                </c:pt>
                <c:pt idx="17">
                  <c:v>49.048753187800834</c:v>
                </c:pt>
                <c:pt idx="18">
                  <c:v>57.80770646597618</c:v>
                </c:pt>
                <c:pt idx="19">
                  <c:v>51.85329380224324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52.84931114560647</c:v>
                </c:pt>
                <c:pt idx="1">
                  <c:v>57.82745949716887</c:v>
                </c:pt>
                <c:pt idx="2">
                  <c:v>55.49157860727793</c:v>
                </c:pt>
                <c:pt idx="3">
                  <c:v>57.359214349920336</c:v>
                </c:pt>
                <c:pt idx="4">
                  <c:v>41.22060058638936</c:v>
                </c:pt>
                <c:pt idx="5">
                  <c:v>50.51799137981795</c:v>
                </c:pt>
                <c:pt idx="6">
                  <c:v>42.57327655922033</c:v>
                </c:pt>
                <c:pt idx="7">
                  <c:v>41.27701097883419</c:v>
                </c:pt>
                <c:pt idx="8">
                  <c:v>41.21108582990931</c:v>
                </c:pt>
                <c:pt idx="9">
                  <c:v>46.93595581754781</c:v>
                </c:pt>
                <c:pt idx="10">
                  <c:v>48.341200250295024</c:v>
                </c:pt>
                <c:pt idx="11">
                  <c:v>36.97049108693036</c:v>
                </c:pt>
                <c:pt idx="12">
                  <c:v>45.43634892580829</c:v>
                </c:pt>
                <c:pt idx="13">
                  <c:v>59.121112760223596</c:v>
                </c:pt>
                <c:pt idx="14">
                  <c:v>39.7847782651847</c:v>
                </c:pt>
                <c:pt idx="15">
                  <c:v>45.90520194433648</c:v>
                </c:pt>
                <c:pt idx="16">
                  <c:v>48.91134598091021</c:v>
                </c:pt>
                <c:pt idx="17">
                  <c:v>37.791920219365025</c:v>
                </c:pt>
                <c:pt idx="18">
                  <c:v>34.01927359074513</c:v>
                </c:pt>
                <c:pt idx="19">
                  <c:v>33.906582372431416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4.399901740665859</c:v>
                </c:pt>
                <c:pt idx="1">
                  <c:v>31.662425594756485</c:v>
                </c:pt>
                <c:pt idx="2">
                  <c:v>6.9801756627628775</c:v>
                </c:pt>
                <c:pt idx="3">
                  <c:v>6.066558872803315</c:v>
                </c:pt>
                <c:pt idx="4">
                  <c:v>5.438495469259218</c:v>
                </c:pt>
                <c:pt idx="5">
                  <c:v>4.396791649898912</c:v>
                </c:pt>
                <c:pt idx="6">
                  <c:v>15.004570171067217</c:v>
                </c:pt>
                <c:pt idx="7">
                  <c:v>6.208202183832214</c:v>
                </c:pt>
                <c:pt idx="8">
                  <c:v>7.454085844987949</c:v>
                </c:pt>
                <c:pt idx="9">
                  <c:v>4.612450858174931</c:v>
                </c:pt>
                <c:pt idx="10">
                  <c:v>12.870239505393318</c:v>
                </c:pt>
                <c:pt idx="11">
                  <c:v>2.6534236554498256</c:v>
                </c:pt>
                <c:pt idx="12">
                  <c:v>4.470074109381936</c:v>
                </c:pt>
                <c:pt idx="13">
                  <c:v>5.884856573838471</c:v>
                </c:pt>
                <c:pt idx="14">
                  <c:v>3.0106522700581424</c:v>
                </c:pt>
                <c:pt idx="15">
                  <c:v>9.161048473322927</c:v>
                </c:pt>
                <c:pt idx="16">
                  <c:v>3.7115551526214587</c:v>
                </c:pt>
                <c:pt idx="17">
                  <c:v>8.21568599658545</c:v>
                </c:pt>
                <c:pt idx="18">
                  <c:v>3.8422044365923496</c:v>
                </c:pt>
                <c:pt idx="19">
                  <c:v>6.3770267391976825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65.10446956818146</c:v>
                </c:pt>
                <c:pt idx="1">
                  <c:v>54.98115072430567</c:v>
                </c:pt>
                <c:pt idx="2">
                  <c:v>24.101679480217484</c:v>
                </c:pt>
                <c:pt idx="3">
                  <c:v>50.399935474736466</c:v>
                </c:pt>
                <c:pt idx="4">
                  <c:v>44.24788964916701</c:v>
                </c:pt>
                <c:pt idx="5">
                  <c:v>42.382475684564625</c:v>
                </c:pt>
                <c:pt idx="6">
                  <c:v>41.90539612993173</c:v>
                </c:pt>
                <c:pt idx="7">
                  <c:v>36.31366464875168</c:v>
                </c:pt>
                <c:pt idx="8">
                  <c:v>40.89006403555764</c:v>
                </c:pt>
                <c:pt idx="9">
                  <c:v>43.86608034082789</c:v>
                </c:pt>
                <c:pt idx="10">
                  <c:v>40.989527476542236</c:v>
                </c:pt>
                <c:pt idx="11">
                  <c:v>48.38047157613107</c:v>
                </c:pt>
                <c:pt idx="12">
                  <c:v>36.553405485570025</c:v>
                </c:pt>
                <c:pt idx="13">
                  <c:v>40.58167759138693</c:v>
                </c:pt>
                <c:pt idx="14">
                  <c:v>28.169382405408996</c:v>
                </c:pt>
                <c:pt idx="15">
                  <c:v>38.51721493932138</c:v>
                </c:pt>
                <c:pt idx="16">
                  <c:v>48.781296375298176</c:v>
                </c:pt>
                <c:pt idx="17">
                  <c:v>55.28577247042181</c:v>
                </c:pt>
                <c:pt idx="18">
                  <c:v>54.92996481344714</c:v>
                </c:pt>
                <c:pt idx="19">
                  <c:v>44.73845469518966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34.512433612608284</c:v>
                </c:pt>
                <c:pt idx="1">
                  <c:v>37.87724265232299</c:v>
                </c:pt>
                <c:pt idx="2">
                  <c:v>27.687032474778096</c:v>
                </c:pt>
                <c:pt idx="3">
                  <c:v>29.81279419699407</c:v>
                </c:pt>
                <c:pt idx="4">
                  <c:v>35.02053785237552</c:v>
                </c:pt>
                <c:pt idx="5">
                  <c:v>42.52820695464319</c:v>
                </c:pt>
                <c:pt idx="6">
                  <c:v>31.447907633834518</c:v>
                </c:pt>
                <c:pt idx="7">
                  <c:v>34.041806686347435</c:v>
                </c:pt>
                <c:pt idx="8">
                  <c:v>30.791855863118716</c:v>
                </c:pt>
                <c:pt idx="9">
                  <c:v>37.42929650957979</c:v>
                </c:pt>
                <c:pt idx="10">
                  <c:v>40.12863338587701</c:v>
                </c:pt>
                <c:pt idx="11">
                  <c:v>27.892191755624776</c:v>
                </c:pt>
                <c:pt idx="12">
                  <c:v>51.69332958361699</c:v>
                </c:pt>
                <c:pt idx="13">
                  <c:v>31.706669665279694</c:v>
                </c:pt>
                <c:pt idx="14">
                  <c:v>28.51492251997096</c:v>
                </c:pt>
                <c:pt idx="15">
                  <c:v>32.315113572028864</c:v>
                </c:pt>
                <c:pt idx="16">
                  <c:v>52.53277941548031</c:v>
                </c:pt>
                <c:pt idx="17">
                  <c:v>35.04002566586095</c:v>
                </c:pt>
                <c:pt idx="18">
                  <c:v>33.38212237940473</c:v>
                </c:pt>
                <c:pt idx="19">
                  <c:v>52.20188234349794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10.214639943505071</c:v>
                </c:pt>
                <c:pt idx="1">
                  <c:v>2.054200725100482</c:v>
                </c:pt>
                <c:pt idx="2">
                  <c:v>7.902986345392542</c:v>
                </c:pt>
                <c:pt idx="3">
                  <c:v>9.889404584036052</c:v>
                </c:pt>
                <c:pt idx="4">
                  <c:v>13.111619555397501</c:v>
                </c:pt>
                <c:pt idx="5">
                  <c:v>8.478267828741947</c:v>
                </c:pt>
                <c:pt idx="6">
                  <c:v>12.732791772193693</c:v>
                </c:pt>
                <c:pt idx="7">
                  <c:v>9.287263603927721</c:v>
                </c:pt>
                <c:pt idx="8">
                  <c:v>17.848290726079057</c:v>
                </c:pt>
                <c:pt idx="9">
                  <c:v>12.54887935149368</c:v>
                </c:pt>
                <c:pt idx="10">
                  <c:v>11.182251405350721</c:v>
                </c:pt>
                <c:pt idx="11">
                  <c:v>9.355810941011843</c:v>
                </c:pt>
                <c:pt idx="12">
                  <c:v>7.681351255404609</c:v>
                </c:pt>
                <c:pt idx="13">
                  <c:v>12.629067421584137</c:v>
                </c:pt>
                <c:pt idx="14">
                  <c:v>10.554886489130029</c:v>
                </c:pt>
                <c:pt idx="15">
                  <c:v>13.156249438531999</c:v>
                </c:pt>
                <c:pt idx="16">
                  <c:v>11.732125142616876</c:v>
                </c:pt>
                <c:pt idx="17">
                  <c:v>26.61449357850511</c:v>
                </c:pt>
                <c:pt idx="18">
                  <c:v>7.708337432564839</c:v>
                </c:pt>
                <c:pt idx="19">
                  <c:v>9.558150636313082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泌尿外科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显微骨科</c:v>
                </c:pt>
                <c:pt idx="8">
                  <c:v>儿科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耳鼻喉科</c:v>
                </c:pt>
                <c:pt idx="12">
                  <c:v>推拿科</c:v>
                </c:pt>
                <c:pt idx="13">
                  <c:v>中医经典科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肾病科</c:v>
                </c:pt>
                <c:pt idx="17">
                  <c:v>西区重症医学科</c:v>
                </c:pt>
                <c:pt idx="18">
                  <c:v>产科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50.44848438085652</c:v>
                </c:pt>
                <c:pt idx="1">
                  <c:v>65.29946907657724</c:v>
                </c:pt>
                <c:pt idx="2">
                  <c:v>39.84146903869446</c:v>
                </c:pt>
                <c:pt idx="3">
                  <c:v>53.57780181573426</c:v>
                </c:pt>
                <c:pt idx="4">
                  <c:v>53.54268565101976</c:v>
                </c:pt>
                <c:pt idx="5">
                  <c:v>20.674816416062296</c:v>
                </c:pt>
                <c:pt idx="6">
                  <c:v>57.55171141744241</c:v>
                </c:pt>
                <c:pt idx="7">
                  <c:v>60.146203379238976</c:v>
                </c:pt>
                <c:pt idx="8">
                  <c:v>25.848125711776778</c:v>
                </c:pt>
                <c:pt idx="9">
                  <c:v>56.92219890841457</c:v>
                </c:pt>
                <c:pt idx="10">
                  <c:v>38.63975378402139</c:v>
                </c:pt>
                <c:pt idx="11">
                  <c:v>37.282208922365406</c:v>
                </c:pt>
                <c:pt idx="12">
                  <c:v>63.654285720355354</c:v>
                </c:pt>
                <c:pt idx="13">
                  <c:v>43.370372045114486</c:v>
                </c:pt>
                <c:pt idx="14">
                  <c:v>25.875525900496154</c:v>
                </c:pt>
                <c:pt idx="15">
                  <c:v>58.13871275783331</c:v>
                </c:pt>
                <c:pt idx="16">
                  <c:v>75.50771437373781</c:v>
                </c:pt>
                <c:pt idx="17">
                  <c:v>38.5201449756671</c:v>
                </c:pt>
                <c:pt idx="18">
                  <c:v>67.36976872866934</c:v>
                </c:pt>
                <c:pt idx="19">
                  <c:v>24.61287420044609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17.42904053746407</c:v>
                </c:pt>
                <c:pt idx="1">
                  <c:v>12.989594029362035</c:v>
                </c:pt>
                <c:pt idx="2">
                  <c:v>37.10581469532677</c:v>
                </c:pt>
                <c:pt idx="3">
                  <c:v>24.271182556136772</c:v>
                </c:pt>
                <c:pt idx="4">
                  <c:v>32.93444785575386</c:v>
                </c:pt>
                <c:pt idx="5">
                  <c:v>12.342254421215298</c:v>
                </c:pt>
                <c:pt idx="6">
                  <c:v>22.96612442694016</c:v>
                </c:pt>
                <c:pt idx="7">
                  <c:v>9.752115053746572</c:v>
                </c:pt>
                <c:pt idx="8">
                  <c:v>24.797740722604644</c:v>
                </c:pt>
                <c:pt idx="9">
                  <c:v>30.452797761024005</c:v>
                </c:pt>
                <c:pt idx="10">
                  <c:v>5.027740530595542</c:v>
                </c:pt>
                <c:pt idx="11">
                  <c:v>8.201504026658462</c:v>
                </c:pt>
                <c:pt idx="12">
                  <c:v>21.290326992951222</c:v>
                </c:pt>
                <c:pt idx="13">
                  <c:v>17.374369283926463</c:v>
                </c:pt>
                <c:pt idx="14">
                  <c:v>16.999522637937265</c:v>
                </c:pt>
                <c:pt idx="15">
                  <c:v>28.976290405423278</c:v>
                </c:pt>
                <c:pt idx="16">
                  <c:v>32.69029301288871</c:v>
                </c:pt>
                <c:pt idx="17">
                  <c:v>12.183429724381428</c:v>
                </c:pt>
                <c:pt idx="18">
                  <c:v>10.456976796838266</c:v>
                </c:pt>
                <c:pt idx="19">
                  <c:v>22.243531659747287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59.13343771350751</c:v>
                </c:pt>
                <c:pt idx="1">
                  <c:v>41.65881209974838</c:v>
                </c:pt>
                <c:pt idx="2">
                  <c:v>56.54286184378418</c:v>
                </c:pt>
                <c:pt idx="3">
                  <c:v>45.825599350506735</c:v>
                </c:pt>
                <c:pt idx="4">
                  <c:v>56.253342317492134</c:v>
                </c:pt>
                <c:pt idx="5">
                  <c:v>55.257384254690784</c:v>
                </c:pt>
                <c:pt idx="6">
                  <c:v>39.636417777798954</c:v>
                </c:pt>
                <c:pt idx="7">
                  <c:v>56.28815719736043</c:v>
                </c:pt>
                <c:pt idx="8">
                  <c:v>63.73971316932489</c:v>
                </c:pt>
                <c:pt idx="9">
                  <c:v>52.791362927400954</c:v>
                </c:pt>
                <c:pt idx="10">
                  <c:v>64.36729485283915</c:v>
                </c:pt>
                <c:pt idx="11">
                  <c:v>49.674368574902104</c:v>
                </c:pt>
                <c:pt idx="12">
                  <c:v>37.8617544116537</c:v>
                </c:pt>
                <c:pt idx="13">
                  <c:v>44.71503196408128</c:v>
                </c:pt>
                <c:pt idx="14">
                  <c:v>31.152534425195753</c:v>
                </c:pt>
                <c:pt idx="15">
                  <c:v>35.15719253001939</c:v>
                </c:pt>
                <c:pt idx="16">
                  <c:v>49.571966603327695</c:v>
                </c:pt>
                <c:pt idx="17">
                  <c:v>57.643113973052074</c:v>
                </c:pt>
                <c:pt idx="18">
                  <c:v>48.410638613002874</c:v>
                </c:pt>
                <c:pt idx="19">
                  <c:v>41.13914150231422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51.548774637261694</c:v>
                </c:pt>
                <c:pt idx="1">
                  <c:v>56.70203088882758</c:v>
                </c:pt>
                <c:pt idx="2">
                  <c:v>54.211917862500215</c:v>
                </c:pt>
                <c:pt idx="3">
                  <c:v>55.71561314420455</c:v>
                </c:pt>
                <c:pt idx="4">
                  <c:v>51.34032141233851</c:v>
                </c:pt>
                <c:pt idx="5">
                  <c:v>56.639682694036274</c:v>
                </c:pt>
                <c:pt idx="6">
                  <c:v>42.46746422098327</c:v>
                </c:pt>
                <c:pt idx="7">
                  <c:v>43.74453716238774</c:v>
                </c:pt>
                <c:pt idx="8">
                  <c:v>49.048753187800834</c:v>
                </c:pt>
                <c:pt idx="9">
                  <c:v>51.489281861305436</c:v>
                </c:pt>
                <c:pt idx="10">
                  <c:v>57.80770646597618</c:v>
                </c:pt>
                <c:pt idx="11">
                  <c:v>47.356579087239076</c:v>
                </c:pt>
                <c:pt idx="12">
                  <c:v>57.566071359560254</c:v>
                </c:pt>
                <c:pt idx="13">
                  <c:v>57.014780504752835</c:v>
                </c:pt>
                <c:pt idx="14">
                  <c:v>42.98673531770843</c:v>
                </c:pt>
                <c:pt idx="15">
                  <c:v>42.83497759917898</c:v>
                </c:pt>
                <c:pt idx="16">
                  <c:v>50.36358312006537</c:v>
                </c:pt>
                <c:pt idx="17">
                  <c:v>43.22997047802819</c:v>
                </c:pt>
                <c:pt idx="18">
                  <c:v>47.405713677506014</c:v>
                </c:pt>
                <c:pt idx="19">
                  <c:v>51.274660543102684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55.653333851298044</c:v>
                </c:pt>
                <c:pt idx="1">
                  <c:v>38.62775788726458</c:v>
                </c:pt>
                <c:pt idx="2">
                  <c:v>52.84931114560647</c:v>
                </c:pt>
                <c:pt idx="3">
                  <c:v>44.30020365132376</c:v>
                </c:pt>
                <c:pt idx="4">
                  <c:v>47.86675651326455</c:v>
                </c:pt>
                <c:pt idx="5">
                  <c:v>42.463377006958275</c:v>
                </c:pt>
                <c:pt idx="6">
                  <c:v>33.69570502114731</c:v>
                </c:pt>
                <c:pt idx="7">
                  <c:v>53.869899166364014</c:v>
                </c:pt>
                <c:pt idx="8">
                  <c:v>37.791920219365025</c:v>
                </c:pt>
                <c:pt idx="9">
                  <c:v>57.82745949716887</c:v>
                </c:pt>
                <c:pt idx="10">
                  <c:v>34.01927359074513</c:v>
                </c:pt>
                <c:pt idx="11">
                  <c:v>43.31988144635001</c:v>
                </c:pt>
                <c:pt idx="12">
                  <c:v>36.07289621291993</c:v>
                </c:pt>
                <c:pt idx="13">
                  <c:v>37.78646562941258</c:v>
                </c:pt>
                <c:pt idx="14">
                  <c:v>48.4125259045306</c:v>
                </c:pt>
                <c:pt idx="15">
                  <c:v>46.56194208700022</c:v>
                </c:pt>
                <c:pt idx="16">
                  <c:v>49.03907353057971</c:v>
                </c:pt>
                <c:pt idx="17">
                  <c:v>57.359214349920336</c:v>
                </c:pt>
                <c:pt idx="18">
                  <c:v>43.27167018109833</c:v>
                </c:pt>
                <c:pt idx="19">
                  <c:v>47.52785148688009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4.444989875202191</c:v>
                </c:pt>
                <c:pt idx="1">
                  <c:v>4.8167555362275145</c:v>
                </c:pt>
                <c:pt idx="2">
                  <c:v>4.399901740665859</c:v>
                </c:pt>
                <c:pt idx="3">
                  <c:v>8.921234278982453</c:v>
                </c:pt>
                <c:pt idx="4">
                  <c:v>27.095146567812943</c:v>
                </c:pt>
                <c:pt idx="5">
                  <c:v>11.791749594384166</c:v>
                </c:pt>
                <c:pt idx="6">
                  <c:v>18.658165965003285</c:v>
                </c:pt>
                <c:pt idx="7">
                  <c:v>3.9836431348346992</c:v>
                </c:pt>
                <c:pt idx="8">
                  <c:v>8.21568599658545</c:v>
                </c:pt>
                <c:pt idx="9">
                  <c:v>31.662425594756485</c:v>
                </c:pt>
                <c:pt idx="10">
                  <c:v>3.8422044365923496</c:v>
                </c:pt>
                <c:pt idx="11">
                  <c:v>28.926803770079392</c:v>
                </c:pt>
                <c:pt idx="12">
                  <c:v>6.762300549602438</c:v>
                </c:pt>
                <c:pt idx="13">
                  <c:v>9.105809670776065</c:v>
                </c:pt>
                <c:pt idx="14">
                  <c:v>5.200595386970366</c:v>
                </c:pt>
                <c:pt idx="15">
                  <c:v>6.784662518099807</c:v>
                </c:pt>
                <c:pt idx="16">
                  <c:v>4.318864759701078</c:v>
                </c:pt>
                <c:pt idx="17">
                  <c:v>6.066558872803315</c:v>
                </c:pt>
                <c:pt idx="18">
                  <c:v>8.028574377041394</c:v>
                </c:pt>
                <c:pt idx="19">
                  <c:v>3.1984402434398413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42.5844104722001</c:v>
                </c:pt>
                <c:pt idx="1">
                  <c:v>40.770699491180565</c:v>
                </c:pt>
                <c:pt idx="2">
                  <c:v>70.39995189874375</c:v>
                </c:pt>
                <c:pt idx="3">
                  <c:v>38.22644416982367</c:v>
                </c:pt>
                <c:pt idx="4">
                  <c:v>48.78229692353463</c:v>
                </c:pt>
                <c:pt idx="5">
                  <c:v>34.52787178249138</c:v>
                </c:pt>
                <c:pt idx="6">
                  <c:v>46.73813664723467</c:v>
                </c:pt>
                <c:pt idx="7">
                  <c:v>38.61553995007444</c:v>
                </c:pt>
                <c:pt idx="8">
                  <c:v>50.61166503040873</c:v>
                </c:pt>
                <c:pt idx="9">
                  <c:v>65.331000528944</c:v>
                </c:pt>
                <c:pt idx="10">
                  <c:v>49.769520420039036</c:v>
                </c:pt>
                <c:pt idx="11">
                  <c:v>36.144468847576235</c:v>
                </c:pt>
                <c:pt idx="12">
                  <c:v>44.84929061556302</c:v>
                </c:pt>
                <c:pt idx="13">
                  <c:v>35.7976247352879</c:v>
                </c:pt>
                <c:pt idx="14">
                  <c:v>44.9202575884837</c:v>
                </c:pt>
                <c:pt idx="15">
                  <c:v>47.402717925456045</c:v>
                </c:pt>
                <c:pt idx="16">
                  <c:v>42.1199727590038</c:v>
                </c:pt>
                <c:pt idx="17">
                  <c:v>63.86985346157741</c:v>
                </c:pt>
                <c:pt idx="18">
                  <c:v>27.700809429073157</c:v>
                </c:pt>
                <c:pt idx="19">
                  <c:v>38.44871731337736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30.771292016358903</c:v>
                </c:pt>
                <c:pt idx="1">
                  <c:v>49.8436470065473</c:v>
                </c:pt>
                <c:pt idx="2">
                  <c:v>34.512433612608284</c:v>
                </c:pt>
                <c:pt idx="3">
                  <c:v>44.70570360209364</c:v>
                </c:pt>
                <c:pt idx="4">
                  <c:v>29.04565393442128</c:v>
                </c:pt>
                <c:pt idx="5">
                  <c:v>26.862256049172846</c:v>
                </c:pt>
                <c:pt idx="6">
                  <c:v>27.21710526342824</c:v>
                </c:pt>
                <c:pt idx="7">
                  <c:v>41.98030429329392</c:v>
                </c:pt>
                <c:pt idx="8">
                  <c:v>35.04002566586095</c:v>
                </c:pt>
                <c:pt idx="9">
                  <c:v>37.87724265232299</c:v>
                </c:pt>
                <c:pt idx="10">
                  <c:v>33.38212237940473</c:v>
                </c:pt>
                <c:pt idx="11">
                  <c:v>32.83897982649315</c:v>
                </c:pt>
                <c:pt idx="12">
                  <c:v>32.262483910833716</c:v>
                </c:pt>
                <c:pt idx="13">
                  <c:v>48.05111930988665</c:v>
                </c:pt>
                <c:pt idx="14">
                  <c:v>30.21920240011044</c:v>
                </c:pt>
                <c:pt idx="15">
                  <c:v>43.14418569564589</c:v>
                </c:pt>
                <c:pt idx="16">
                  <c:v>31.5670572167517</c:v>
                </c:pt>
                <c:pt idx="17">
                  <c:v>29.81279419699407</c:v>
                </c:pt>
                <c:pt idx="18">
                  <c:v>40.59479625916648</c:v>
                </c:pt>
                <c:pt idx="19">
                  <c:v>22.55869909999765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17.12059571239579</c:v>
                </c:pt>
                <c:pt idx="1">
                  <c:v>17.334239053465673</c:v>
                </c:pt>
                <c:pt idx="2">
                  <c:v>10.214639943505071</c:v>
                </c:pt>
                <c:pt idx="3">
                  <c:v>11.906136918162085</c:v>
                </c:pt>
                <c:pt idx="4">
                  <c:v>5.847172042816159</c:v>
                </c:pt>
                <c:pt idx="5">
                  <c:v>5.259576464841146</c:v>
                </c:pt>
                <c:pt idx="6">
                  <c:v>11.186326000639223</c:v>
                </c:pt>
                <c:pt idx="7">
                  <c:v>17.682074187757188</c:v>
                </c:pt>
                <c:pt idx="8">
                  <c:v>26.61449357850511</c:v>
                </c:pt>
                <c:pt idx="9">
                  <c:v>2.054200725100482</c:v>
                </c:pt>
                <c:pt idx="10">
                  <c:v>7.708337432564839</c:v>
                </c:pt>
                <c:pt idx="11">
                  <c:v>31.81446255757083</c:v>
                </c:pt>
                <c:pt idx="12">
                  <c:v>11.093912600126723</c:v>
                </c:pt>
                <c:pt idx="13">
                  <c:v>7.205167818621852</c:v>
                </c:pt>
                <c:pt idx="14">
                  <c:v>9.508846666248312</c:v>
                </c:pt>
                <c:pt idx="15">
                  <c:v>11.020536684223426</c:v>
                </c:pt>
                <c:pt idx="16">
                  <c:v>21.436446743294795</c:v>
                </c:pt>
                <c:pt idx="17">
                  <c:v>9.889404584036052</c:v>
                </c:pt>
                <c:pt idx="18">
                  <c:v>1.3148365109105418</c:v>
                </c:pt>
                <c:pt idx="19">
                  <c:v>7.308789530693184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周围血管科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妇科妇二科合并</c:v>
                </c:pt>
                <c:pt idx="5">
                  <c:v>东区肾病科</c:v>
                </c:pt>
                <c:pt idx="6">
                  <c:v>内分泌科</c:v>
                </c:pt>
                <c:pt idx="7">
                  <c:v>肿瘤内科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产科</c:v>
                </c:pt>
                <c:pt idx="11">
                  <c:v>脊柱骨科</c:v>
                </c:pt>
                <c:pt idx="12">
                  <c:v>重症医学科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心病二科</c:v>
                </c:pt>
                <c:pt idx="16">
                  <c:v>康复科</c:v>
                </c:pt>
                <c:pt idx="17">
                  <c:v>美容皮肤科</c:v>
                </c:pt>
                <c:pt idx="18">
                  <c:v>消化内科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79.34434141451804</c:v>
                </c:pt>
                <c:pt idx="1">
                  <c:v>66.54192121287763</c:v>
                </c:pt>
                <c:pt idx="2">
                  <c:v>50.44848438085652</c:v>
                </c:pt>
                <c:pt idx="3">
                  <c:v>60.137255062551105</c:v>
                </c:pt>
                <c:pt idx="4">
                  <c:v>17.989394006137047</c:v>
                </c:pt>
                <c:pt idx="5">
                  <c:v>59.26843856128114</c:v>
                </c:pt>
                <c:pt idx="6">
                  <c:v>48.23220109992622</c:v>
                </c:pt>
                <c:pt idx="7">
                  <c:v>46.94075160355491</c:v>
                </c:pt>
                <c:pt idx="8">
                  <c:v>38.5201449756671</c:v>
                </c:pt>
                <c:pt idx="9">
                  <c:v>65.29946907657724</c:v>
                </c:pt>
                <c:pt idx="10">
                  <c:v>67.36976872866934</c:v>
                </c:pt>
                <c:pt idx="11">
                  <c:v>75.6007883653566</c:v>
                </c:pt>
                <c:pt idx="12">
                  <c:v>54.64267666748905</c:v>
                </c:pt>
                <c:pt idx="13">
                  <c:v>64.37488780134093</c:v>
                </c:pt>
                <c:pt idx="14">
                  <c:v>84.37218218112245</c:v>
                </c:pt>
                <c:pt idx="15">
                  <c:v>29.742001185129457</c:v>
                </c:pt>
                <c:pt idx="16">
                  <c:v>37.61807231591872</c:v>
                </c:pt>
                <c:pt idx="17">
                  <c:v>53.57780181573426</c:v>
                </c:pt>
                <c:pt idx="18">
                  <c:v>75.8283273258149</c:v>
                </c:pt>
                <c:pt idx="19">
                  <c:v>75.83685414687592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24.69501438100378</c:v>
                </c:pt>
                <c:pt idx="1">
                  <c:v>19.018013198054696</c:v>
                </c:pt>
                <c:pt idx="2">
                  <c:v>26.334518905461703</c:v>
                </c:pt>
                <c:pt idx="3">
                  <c:v>20.73650885905284</c:v>
                </c:pt>
                <c:pt idx="4">
                  <c:v>12.989594029362035</c:v>
                </c:pt>
                <c:pt idx="5">
                  <c:v>2.2174195816289446</c:v>
                </c:pt>
                <c:pt idx="6">
                  <c:v>17.374369283926463</c:v>
                </c:pt>
                <c:pt idx="7">
                  <c:v>28.722291221541656</c:v>
                </c:pt>
                <c:pt idx="8">
                  <c:v>29.001471547804947</c:v>
                </c:pt>
                <c:pt idx="9">
                  <c:v>28.466383632855376</c:v>
                </c:pt>
                <c:pt idx="10">
                  <c:v>24.271182556136772</c:v>
                </c:pt>
                <c:pt idx="11">
                  <c:v>28.976290405423278</c:v>
                </c:pt>
                <c:pt idx="12">
                  <c:v>22.07684231385391</c:v>
                </c:pt>
                <c:pt idx="13">
                  <c:v>22.488867659930037</c:v>
                </c:pt>
                <c:pt idx="14">
                  <c:v>9.752115053746572</c:v>
                </c:pt>
                <c:pt idx="15">
                  <c:v>26.66205162134043</c:v>
                </c:pt>
                <c:pt idx="16">
                  <c:v>10.456976796838266</c:v>
                </c:pt>
                <c:pt idx="17">
                  <c:v>16.91703902783832</c:v>
                </c:pt>
                <c:pt idx="18">
                  <c:v>11.274406424165841</c:v>
                </c:pt>
                <c:pt idx="19">
                  <c:v>21.157313979906853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56.22944261763839</c:v>
                </c:pt>
                <c:pt idx="1">
                  <c:v>51.544644358936004</c:v>
                </c:pt>
                <c:pt idx="2">
                  <c:v>59.514772385631666</c:v>
                </c:pt>
                <c:pt idx="3">
                  <c:v>57.71848877465437</c:v>
                </c:pt>
                <c:pt idx="4">
                  <c:v>41.65881209974838</c:v>
                </c:pt>
                <c:pt idx="5">
                  <c:v>37.13264332644505</c:v>
                </c:pt>
                <c:pt idx="6">
                  <c:v>44.71503196408128</c:v>
                </c:pt>
                <c:pt idx="7">
                  <c:v>64.35375072688959</c:v>
                </c:pt>
                <c:pt idx="8">
                  <c:v>42.19958570138715</c:v>
                </c:pt>
                <c:pt idx="9">
                  <c:v>49.399170571529744</c:v>
                </c:pt>
                <c:pt idx="10">
                  <c:v>45.825599350506735</c:v>
                </c:pt>
                <c:pt idx="11">
                  <c:v>35.15719253001939</c:v>
                </c:pt>
                <c:pt idx="12">
                  <c:v>45.355083503524114</c:v>
                </c:pt>
                <c:pt idx="13">
                  <c:v>56.78144496781818</c:v>
                </c:pt>
                <c:pt idx="14">
                  <c:v>56.28815719736043</c:v>
                </c:pt>
                <c:pt idx="15">
                  <c:v>46.62014225125526</c:v>
                </c:pt>
                <c:pt idx="16">
                  <c:v>48.410638613002874</c:v>
                </c:pt>
                <c:pt idx="17">
                  <c:v>35.6103709486327</c:v>
                </c:pt>
                <c:pt idx="18">
                  <c:v>43.77402838646908</c:v>
                </c:pt>
                <c:pt idx="19">
                  <c:v>44.433374986705424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48.72526241476911</c:v>
                </c:pt>
                <c:pt idx="1">
                  <c:v>45.01562308065663</c:v>
                </c:pt>
                <c:pt idx="2">
                  <c:v>51.85329380224324</c:v>
                </c:pt>
                <c:pt idx="3">
                  <c:v>57.01522959423049</c:v>
                </c:pt>
                <c:pt idx="4">
                  <c:v>56.70203088882758</c:v>
                </c:pt>
                <c:pt idx="5">
                  <c:v>64.00866254192461</c:v>
                </c:pt>
                <c:pt idx="6">
                  <c:v>57.014780504752835</c:v>
                </c:pt>
                <c:pt idx="7">
                  <c:v>46.80713620309168</c:v>
                </c:pt>
                <c:pt idx="8">
                  <c:v>57.917466775641124</c:v>
                </c:pt>
                <c:pt idx="9">
                  <c:v>50.31601641762733</c:v>
                </c:pt>
                <c:pt idx="10">
                  <c:v>55.71561314420455</c:v>
                </c:pt>
                <c:pt idx="11">
                  <c:v>42.83497759917898</c:v>
                </c:pt>
                <c:pt idx="12">
                  <c:v>56.2457581778681</c:v>
                </c:pt>
                <c:pt idx="13">
                  <c:v>51.84788412865213</c:v>
                </c:pt>
                <c:pt idx="14">
                  <c:v>43.74453716238774</c:v>
                </c:pt>
                <c:pt idx="15">
                  <c:v>52.6652529075467</c:v>
                </c:pt>
                <c:pt idx="16">
                  <c:v>47.405713677506014</c:v>
                </c:pt>
                <c:pt idx="17">
                  <c:v>59.46537681443598</c:v>
                </c:pt>
                <c:pt idx="18">
                  <c:v>60.31672844185194</c:v>
                </c:pt>
                <c:pt idx="19">
                  <c:v>48.85499779036901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53.38224895686325</c:v>
                </c:pt>
                <c:pt idx="1">
                  <c:v>48.91134598091021</c:v>
                </c:pt>
                <c:pt idx="2">
                  <c:v>33.906582372431416</c:v>
                </c:pt>
                <c:pt idx="3">
                  <c:v>45.43634892580829</c:v>
                </c:pt>
                <c:pt idx="4">
                  <c:v>38.62775788726458</c:v>
                </c:pt>
                <c:pt idx="5">
                  <c:v>41.805055858139646</c:v>
                </c:pt>
                <c:pt idx="6">
                  <c:v>37.78646562941258</c:v>
                </c:pt>
                <c:pt idx="7">
                  <c:v>44.34827537857729</c:v>
                </c:pt>
                <c:pt idx="8">
                  <c:v>37.688570079055005</c:v>
                </c:pt>
                <c:pt idx="9">
                  <c:v>46.28881151567464</c:v>
                </c:pt>
                <c:pt idx="10">
                  <c:v>44.30020365132376</c:v>
                </c:pt>
                <c:pt idx="11">
                  <c:v>46.56194208700022</c:v>
                </c:pt>
                <c:pt idx="12">
                  <c:v>50.51799137981795</c:v>
                </c:pt>
                <c:pt idx="13">
                  <c:v>44.86854936696132</c:v>
                </c:pt>
                <c:pt idx="14">
                  <c:v>53.869899166364014</c:v>
                </c:pt>
                <c:pt idx="15">
                  <c:v>42.97137105152376</c:v>
                </c:pt>
                <c:pt idx="16">
                  <c:v>43.27167018109833</c:v>
                </c:pt>
                <c:pt idx="17">
                  <c:v>48.341200250295024</c:v>
                </c:pt>
                <c:pt idx="18">
                  <c:v>47.635932399203085</c:v>
                </c:pt>
                <c:pt idx="19">
                  <c:v>48.26235283912902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9.090059950543786</c:v>
                </c:pt>
                <c:pt idx="1">
                  <c:v>3.7115551526214587</c:v>
                </c:pt>
                <c:pt idx="2">
                  <c:v>6.3770267391976825</c:v>
                </c:pt>
                <c:pt idx="3">
                  <c:v>4.470074109381936</c:v>
                </c:pt>
                <c:pt idx="4">
                  <c:v>4.8167555362275145</c:v>
                </c:pt>
                <c:pt idx="5">
                  <c:v>6.95074487617654</c:v>
                </c:pt>
                <c:pt idx="6">
                  <c:v>9.105809670776065</c:v>
                </c:pt>
                <c:pt idx="7">
                  <c:v>4.078853285083494</c:v>
                </c:pt>
                <c:pt idx="8">
                  <c:v>4.323666411899521</c:v>
                </c:pt>
                <c:pt idx="9">
                  <c:v>3.691273596422967</c:v>
                </c:pt>
                <c:pt idx="10">
                  <c:v>8.921234278982453</c:v>
                </c:pt>
                <c:pt idx="11">
                  <c:v>6.784662518099807</c:v>
                </c:pt>
                <c:pt idx="12">
                  <c:v>4.396791649898912</c:v>
                </c:pt>
                <c:pt idx="13">
                  <c:v>6.47034604438123</c:v>
                </c:pt>
                <c:pt idx="14">
                  <c:v>3.9836431348346992</c:v>
                </c:pt>
                <c:pt idx="15">
                  <c:v>3.828117217046496</c:v>
                </c:pt>
                <c:pt idx="16">
                  <c:v>8.028574377041394</c:v>
                </c:pt>
                <c:pt idx="17">
                  <c:v>12.870239505393318</c:v>
                </c:pt>
                <c:pt idx="18">
                  <c:v>6.647038925372234</c:v>
                </c:pt>
                <c:pt idx="19">
                  <c:v>5.115787227239131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36.296717773294326</c:v>
                </c:pt>
                <c:pt idx="1">
                  <c:v>50.72357209962596</c:v>
                </c:pt>
                <c:pt idx="2">
                  <c:v>49.75184596335179</c:v>
                </c:pt>
                <c:pt idx="3">
                  <c:v>53.58476174164801</c:v>
                </c:pt>
                <c:pt idx="4">
                  <c:v>40.770699491180565</c:v>
                </c:pt>
                <c:pt idx="5">
                  <c:v>43.89763374053885</c:v>
                </c:pt>
                <c:pt idx="6">
                  <c:v>35.7976247352879</c:v>
                </c:pt>
                <c:pt idx="7">
                  <c:v>32.849335957599195</c:v>
                </c:pt>
                <c:pt idx="8">
                  <c:v>45.60870624391185</c:v>
                </c:pt>
                <c:pt idx="9">
                  <c:v>30.884852294366613</c:v>
                </c:pt>
                <c:pt idx="10">
                  <c:v>38.22644416982367</c:v>
                </c:pt>
                <c:pt idx="11">
                  <c:v>47.402717925456045</c:v>
                </c:pt>
                <c:pt idx="12">
                  <c:v>60.23074437603978</c:v>
                </c:pt>
                <c:pt idx="13">
                  <c:v>46.4220448434561</c:v>
                </c:pt>
                <c:pt idx="14">
                  <c:v>38.61553995007444</c:v>
                </c:pt>
                <c:pt idx="15">
                  <c:v>32.484515574084114</c:v>
                </c:pt>
                <c:pt idx="16">
                  <c:v>27.700809429073157</c:v>
                </c:pt>
                <c:pt idx="17">
                  <c:v>55.34681221707413</c:v>
                </c:pt>
                <c:pt idx="18">
                  <c:v>37.9120640920872</c:v>
                </c:pt>
                <c:pt idx="19">
                  <c:v>39.22023431555168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46.669217669428775</c:v>
                </c:pt>
                <c:pt idx="1">
                  <c:v>48.781296375298176</c:v>
                </c:pt>
                <c:pt idx="2">
                  <c:v>44.73845469518966</c:v>
                </c:pt>
                <c:pt idx="3">
                  <c:v>36.553405485570025</c:v>
                </c:pt>
                <c:pt idx="4">
                  <c:v>66.01436668183749</c:v>
                </c:pt>
                <c:pt idx="5">
                  <c:v>48.67915103362762</c:v>
                </c:pt>
                <c:pt idx="6">
                  <c:v>52.118013177190576</c:v>
                </c:pt>
                <c:pt idx="7">
                  <c:v>27.151924874990314</c:v>
                </c:pt>
                <c:pt idx="8">
                  <c:v>34.856918081226496</c:v>
                </c:pt>
                <c:pt idx="9">
                  <c:v>47.375414867881204</c:v>
                </c:pt>
                <c:pt idx="10">
                  <c:v>62.44784996293849</c:v>
                </c:pt>
                <c:pt idx="11">
                  <c:v>51.34643208389235</c:v>
                </c:pt>
                <c:pt idx="12">
                  <c:v>42.382475684564625</c:v>
                </c:pt>
                <c:pt idx="13">
                  <c:v>44.37769048905156</c:v>
                </c:pt>
                <c:pt idx="14">
                  <c:v>55.46310507726069</c:v>
                </c:pt>
                <c:pt idx="15">
                  <c:v>37.00199897418038</c:v>
                </c:pt>
                <c:pt idx="16">
                  <c:v>50.152404867706096</c:v>
                </c:pt>
                <c:pt idx="17">
                  <c:v>40.989527476542236</c:v>
                </c:pt>
                <c:pt idx="18">
                  <c:v>24.30684231662595</c:v>
                </c:pt>
                <c:pt idx="19">
                  <c:v>43.89838559208065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20.9905178210979</c:v>
                </c:pt>
                <c:pt idx="1">
                  <c:v>11.732125142616876</c:v>
                </c:pt>
                <c:pt idx="2">
                  <c:v>9.558150636313082</c:v>
                </c:pt>
                <c:pt idx="3">
                  <c:v>7.681351255404609</c:v>
                </c:pt>
                <c:pt idx="4">
                  <c:v>17.334239053465673</c:v>
                </c:pt>
                <c:pt idx="5">
                  <c:v>12.027418846761577</c:v>
                </c:pt>
                <c:pt idx="6">
                  <c:v>7.205167818621852</c:v>
                </c:pt>
                <c:pt idx="7">
                  <c:v>12.075522730688483</c:v>
                </c:pt>
                <c:pt idx="8">
                  <c:v>1.1807208053705434</c:v>
                </c:pt>
                <c:pt idx="9">
                  <c:v>11.300901766785694</c:v>
                </c:pt>
                <c:pt idx="10">
                  <c:v>11.906136918162085</c:v>
                </c:pt>
                <c:pt idx="11">
                  <c:v>11.020536684223426</c:v>
                </c:pt>
                <c:pt idx="12">
                  <c:v>8.478267828741947</c:v>
                </c:pt>
                <c:pt idx="13">
                  <c:v>5.778973537759233</c:v>
                </c:pt>
                <c:pt idx="14">
                  <c:v>17.682074187757188</c:v>
                </c:pt>
                <c:pt idx="15">
                  <c:v>14.06762589050694</c:v>
                </c:pt>
                <c:pt idx="16">
                  <c:v>1.3148365109105418</c:v>
                </c:pt>
                <c:pt idx="17">
                  <c:v>11.182251405350721</c:v>
                </c:pt>
                <c:pt idx="18">
                  <c:v>7.118673980581544</c:v>
                </c:pt>
                <c:pt idx="19">
                  <c:v>4.115409838900674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肾病科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周围血管科</c:v>
                </c:pt>
                <c:pt idx="5">
                  <c:v>治未病中心</c:v>
                </c:pt>
                <c:pt idx="6">
                  <c:v>肝病科</c:v>
                </c:pt>
                <c:pt idx="7">
                  <c:v>老年医学科</c:v>
                </c:pt>
                <c:pt idx="8">
                  <c:v>创伤骨科</c:v>
                </c:pt>
                <c:pt idx="9">
                  <c:v>肝胆外科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男科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45.30224791962305</c:v>
                </c:pt>
                <c:pt idx="1">
                  <c:v>75.50771437373781</c:v>
                </c:pt>
                <c:pt idx="2">
                  <c:v>24.61287420044609</c:v>
                </c:pt>
                <c:pt idx="3">
                  <c:v>63.654285720355354</c:v>
                </c:pt>
                <c:pt idx="4">
                  <c:v>66.54192121287763</c:v>
                </c:pt>
                <c:pt idx="5">
                  <c:v>46.061708941496335</c:v>
                </c:pt>
                <c:pt idx="6">
                  <c:v>64.37488780134093</c:v>
                </c:pt>
                <c:pt idx="7">
                  <c:v>57.48499673050418</c:v>
                </c:pt>
                <c:pt idx="8">
                  <c:v>37.83859541847928</c:v>
                </c:pt>
                <c:pt idx="9">
                  <c:v>55.37337931198511</c:v>
                </c:pt>
                <c:pt idx="10">
                  <c:v>60.137255062551105</c:v>
                </c:pt>
                <c:pt idx="11">
                  <c:v>29.742001185129457</c:v>
                </c:pt>
                <c:pt idx="12">
                  <c:v>20.674816416062296</c:v>
                </c:pt>
                <c:pt idx="13">
                  <c:v>38.23850681282991</c:v>
                </c:pt>
                <c:pt idx="14">
                  <c:v>46.94075160355491</c:v>
                </c:pt>
                <c:pt idx="15">
                  <c:v>32.157290299098314</c:v>
                </c:pt>
                <c:pt idx="16">
                  <c:v>75.8283273258149</c:v>
                </c:pt>
                <c:pt idx="17">
                  <c:v>38.63975378402139</c:v>
                </c:pt>
                <c:pt idx="18">
                  <c:v>59.169167624336474</c:v>
                </c:pt>
                <c:pt idx="19">
                  <c:v>73.432106539045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37.67278953642697</c:v>
                </c:pt>
                <c:pt idx="2">
                  <c:v>8.201504026658462</c:v>
                </c:pt>
                <c:pt idx="3">
                  <c:v>24.797740722604644</c:v>
                </c:pt>
                <c:pt idx="4">
                  <c:v>32.69029301288871</c:v>
                </c:pt>
                <c:pt idx="5">
                  <c:v>24.69501438100378</c:v>
                </c:pt>
                <c:pt idx="6">
                  <c:v>20.62743548015568</c:v>
                </c:pt>
                <c:pt idx="7">
                  <c:v>15.520968651541892</c:v>
                </c:pt>
                <c:pt idx="8">
                  <c:v>9.752115053746572</c:v>
                </c:pt>
                <c:pt idx="9">
                  <c:v>12.989594029362035</c:v>
                </c:pt>
                <c:pt idx="10">
                  <c:v>17.42904053746407</c:v>
                </c:pt>
                <c:pt idx="11">
                  <c:v>26.267921720039784</c:v>
                </c:pt>
                <c:pt idx="12">
                  <c:v>30.76481410432205</c:v>
                </c:pt>
                <c:pt idx="13">
                  <c:v>26.66205162134043</c:v>
                </c:pt>
                <c:pt idx="14">
                  <c:v>12.22670266915097</c:v>
                </c:pt>
                <c:pt idx="15">
                  <c:v>35.29941768756632</c:v>
                </c:pt>
                <c:pt idx="16">
                  <c:v>21.28025069685709</c:v>
                </c:pt>
                <c:pt idx="17">
                  <c:v>33.51220068248155</c:v>
                </c:pt>
                <c:pt idx="18">
                  <c:v>33.48598555279222</c:v>
                </c:pt>
                <c:pt idx="19">
                  <c:v>29.021374797837545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46.84175869569652</c:v>
                </c:pt>
                <c:pt idx="2">
                  <c:v>49.674368574902104</c:v>
                </c:pt>
                <c:pt idx="3">
                  <c:v>63.73971316932489</c:v>
                </c:pt>
                <c:pt idx="4">
                  <c:v>49.571966603327695</c:v>
                </c:pt>
                <c:pt idx="5">
                  <c:v>56.22944261763839</c:v>
                </c:pt>
                <c:pt idx="6">
                  <c:v>52.41275338568623</c:v>
                </c:pt>
                <c:pt idx="7">
                  <c:v>51.89020167761687</c:v>
                </c:pt>
                <c:pt idx="8">
                  <c:v>56.28815719736043</c:v>
                </c:pt>
                <c:pt idx="9">
                  <c:v>41.65881209974838</c:v>
                </c:pt>
                <c:pt idx="10">
                  <c:v>59.13343771350751</c:v>
                </c:pt>
                <c:pt idx="11">
                  <c:v>42.125423580516106</c:v>
                </c:pt>
                <c:pt idx="12">
                  <c:v>50.289680002809035</c:v>
                </c:pt>
                <c:pt idx="13">
                  <c:v>46.62014225125526</c:v>
                </c:pt>
                <c:pt idx="14">
                  <c:v>33.0120498646881</c:v>
                </c:pt>
                <c:pt idx="15">
                  <c:v>41.83837826167093</c:v>
                </c:pt>
                <c:pt idx="16">
                  <c:v>53.54457423201606</c:v>
                </c:pt>
                <c:pt idx="17">
                  <c:v>64.58972013383782</c:v>
                </c:pt>
                <c:pt idx="18">
                  <c:v>56.81037503554383</c:v>
                </c:pt>
                <c:pt idx="19">
                  <c:v>42.151626432256656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48.186462165227766</c:v>
                </c:pt>
                <c:pt idx="2">
                  <c:v>47.356579087239076</c:v>
                </c:pt>
                <c:pt idx="3">
                  <c:v>49.048753187800834</c:v>
                </c:pt>
                <c:pt idx="4">
                  <c:v>50.36358312006537</c:v>
                </c:pt>
                <c:pt idx="5">
                  <c:v>48.72526241476911</c:v>
                </c:pt>
                <c:pt idx="6">
                  <c:v>44.87002564404733</c:v>
                </c:pt>
                <c:pt idx="7">
                  <c:v>39.8630669584931</c:v>
                </c:pt>
                <c:pt idx="8">
                  <c:v>43.74453716238774</c:v>
                </c:pt>
                <c:pt idx="9">
                  <c:v>56.70203088882758</c:v>
                </c:pt>
                <c:pt idx="10">
                  <c:v>51.548774637261694</c:v>
                </c:pt>
                <c:pt idx="11">
                  <c:v>46.75489548224131</c:v>
                </c:pt>
                <c:pt idx="12">
                  <c:v>45.45362838522545</c:v>
                </c:pt>
                <c:pt idx="13">
                  <c:v>52.6652529075467</c:v>
                </c:pt>
                <c:pt idx="14">
                  <c:v>62.88630419692808</c:v>
                </c:pt>
                <c:pt idx="15">
                  <c:v>44.18728977922943</c:v>
                </c:pt>
                <c:pt idx="16">
                  <c:v>55.050656770045876</c:v>
                </c:pt>
                <c:pt idx="17">
                  <c:v>47.21520574293188</c:v>
                </c:pt>
                <c:pt idx="18">
                  <c:v>50.80267975981839</c:v>
                </c:pt>
                <c:pt idx="19">
                  <c:v>58.113676648577716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41.29043623255279</c:v>
                </c:pt>
                <c:pt idx="2">
                  <c:v>43.31988144635001</c:v>
                </c:pt>
                <c:pt idx="3">
                  <c:v>37.791920219365025</c:v>
                </c:pt>
                <c:pt idx="4">
                  <c:v>49.03907353057971</c:v>
                </c:pt>
                <c:pt idx="5">
                  <c:v>53.38224895686325</c:v>
                </c:pt>
                <c:pt idx="6">
                  <c:v>47.24072788337963</c:v>
                </c:pt>
                <c:pt idx="7">
                  <c:v>41.21108582990931</c:v>
                </c:pt>
                <c:pt idx="8">
                  <c:v>53.869899166364014</c:v>
                </c:pt>
                <c:pt idx="9">
                  <c:v>38.62775788726458</c:v>
                </c:pt>
                <c:pt idx="10">
                  <c:v>55.653333851298044</c:v>
                </c:pt>
                <c:pt idx="11">
                  <c:v>60.52238241390778</c:v>
                </c:pt>
                <c:pt idx="12">
                  <c:v>51.792888636654524</c:v>
                </c:pt>
                <c:pt idx="13">
                  <c:v>42.97137105152376</c:v>
                </c:pt>
                <c:pt idx="14">
                  <c:v>54.80251319779134</c:v>
                </c:pt>
                <c:pt idx="15">
                  <c:v>45.90520194433648</c:v>
                </c:pt>
                <c:pt idx="16">
                  <c:v>41.22060058638936</c:v>
                </c:pt>
                <c:pt idx="17">
                  <c:v>42.57327655922033</c:v>
                </c:pt>
                <c:pt idx="18">
                  <c:v>59.121112760223596</c:v>
                </c:pt>
                <c:pt idx="19">
                  <c:v>46.93595581754781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9.524948826286039</c:v>
                </c:pt>
                <c:pt idx="2">
                  <c:v>28.926803770079392</c:v>
                </c:pt>
                <c:pt idx="3">
                  <c:v>8.21568599658545</c:v>
                </c:pt>
                <c:pt idx="4">
                  <c:v>4.318864759701078</c:v>
                </c:pt>
                <c:pt idx="5">
                  <c:v>9.090059950543786</c:v>
                </c:pt>
                <c:pt idx="6">
                  <c:v>5.0144057754002</c:v>
                </c:pt>
                <c:pt idx="7">
                  <c:v>7.454085844987949</c:v>
                </c:pt>
                <c:pt idx="8">
                  <c:v>3.9836431348346992</c:v>
                </c:pt>
                <c:pt idx="9">
                  <c:v>4.8167555362275145</c:v>
                </c:pt>
                <c:pt idx="10">
                  <c:v>4.444989875202191</c:v>
                </c:pt>
                <c:pt idx="11">
                  <c:v>4.1693514474822395</c:v>
                </c:pt>
                <c:pt idx="12">
                  <c:v>6.815539374282344</c:v>
                </c:pt>
                <c:pt idx="13">
                  <c:v>3.828117217046496</c:v>
                </c:pt>
                <c:pt idx="14">
                  <c:v>3.9864557618714773</c:v>
                </c:pt>
                <c:pt idx="15">
                  <c:v>9.161048473322927</c:v>
                </c:pt>
                <c:pt idx="16">
                  <c:v>5.438495469259218</c:v>
                </c:pt>
                <c:pt idx="17">
                  <c:v>15.004570171067217</c:v>
                </c:pt>
                <c:pt idx="18">
                  <c:v>5.884856573838471</c:v>
                </c:pt>
                <c:pt idx="19">
                  <c:v>4.612450858174931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45.70254715009103</c:v>
                </c:pt>
                <c:pt idx="2">
                  <c:v>36.144468847576235</c:v>
                </c:pt>
                <c:pt idx="3">
                  <c:v>50.61166503040873</c:v>
                </c:pt>
                <c:pt idx="4">
                  <c:v>42.1199727590038</c:v>
                </c:pt>
                <c:pt idx="5">
                  <c:v>36.296717773294326</c:v>
                </c:pt>
                <c:pt idx="6">
                  <c:v>48.898760270037656</c:v>
                </c:pt>
                <c:pt idx="7">
                  <c:v>58.256711012788095</c:v>
                </c:pt>
                <c:pt idx="8">
                  <c:v>38.61553995007444</c:v>
                </c:pt>
                <c:pt idx="9">
                  <c:v>40.770699491180565</c:v>
                </c:pt>
                <c:pt idx="10">
                  <c:v>42.5844104722001</c:v>
                </c:pt>
                <c:pt idx="11">
                  <c:v>47.950874085162226</c:v>
                </c:pt>
                <c:pt idx="12">
                  <c:v>37.647222922597365</c:v>
                </c:pt>
                <c:pt idx="13">
                  <c:v>32.484515574084114</c:v>
                </c:pt>
                <c:pt idx="14">
                  <c:v>42.77732328843335</c:v>
                </c:pt>
                <c:pt idx="15">
                  <c:v>52.5208143782802</c:v>
                </c:pt>
                <c:pt idx="16">
                  <c:v>61.12753090332298</c:v>
                </c:pt>
                <c:pt idx="17">
                  <c:v>60.05357137392282</c:v>
                </c:pt>
                <c:pt idx="18">
                  <c:v>52.991415673234094</c:v>
                </c:pt>
                <c:pt idx="19">
                  <c:v>58.19508136675486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31.756391227794506</c:v>
                </c:pt>
                <c:pt idx="2">
                  <c:v>54.07373015200177</c:v>
                </c:pt>
                <c:pt idx="3">
                  <c:v>55.28577247042181</c:v>
                </c:pt>
                <c:pt idx="4">
                  <c:v>50.456790969489695</c:v>
                </c:pt>
                <c:pt idx="5">
                  <c:v>46.669217669428775</c:v>
                </c:pt>
                <c:pt idx="6">
                  <c:v>27.2199494867969</c:v>
                </c:pt>
                <c:pt idx="7">
                  <c:v>40.89006403555764</c:v>
                </c:pt>
                <c:pt idx="8">
                  <c:v>55.46310507726069</c:v>
                </c:pt>
                <c:pt idx="9">
                  <c:v>66.01436668183749</c:v>
                </c:pt>
                <c:pt idx="10">
                  <c:v>74.36460579821954</c:v>
                </c:pt>
                <c:pt idx="11">
                  <c:v>46.17014360998819</c:v>
                </c:pt>
                <c:pt idx="12">
                  <c:v>48.3440775661239</c:v>
                </c:pt>
                <c:pt idx="13">
                  <c:v>37.00199897418038</c:v>
                </c:pt>
                <c:pt idx="14">
                  <c:v>40.71271662008333</c:v>
                </c:pt>
                <c:pt idx="15">
                  <c:v>38.51721493932138</c:v>
                </c:pt>
                <c:pt idx="16">
                  <c:v>44.24788964916701</c:v>
                </c:pt>
                <c:pt idx="17">
                  <c:v>41.90539612993173</c:v>
                </c:pt>
                <c:pt idx="18">
                  <c:v>40.58167759138693</c:v>
                </c:pt>
                <c:pt idx="19">
                  <c:v>43.86608034082789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34.11977826501674</c:v>
                </c:pt>
                <c:pt idx="2">
                  <c:v>32.83897982649315</c:v>
                </c:pt>
                <c:pt idx="3">
                  <c:v>35.04002566586095</c:v>
                </c:pt>
                <c:pt idx="4">
                  <c:v>31.5670572167517</c:v>
                </c:pt>
                <c:pt idx="5">
                  <c:v>53.75782777954685</c:v>
                </c:pt>
                <c:pt idx="6">
                  <c:v>30.26831704856239</c:v>
                </c:pt>
                <c:pt idx="7">
                  <c:v>30.791855863118716</c:v>
                </c:pt>
                <c:pt idx="8">
                  <c:v>41.98030429329392</c:v>
                </c:pt>
                <c:pt idx="9">
                  <c:v>49.8436470065473</c:v>
                </c:pt>
                <c:pt idx="10">
                  <c:v>30.771292016358903</c:v>
                </c:pt>
                <c:pt idx="11">
                  <c:v>34.16947416140049</c:v>
                </c:pt>
                <c:pt idx="12">
                  <c:v>25.133671252860793</c:v>
                </c:pt>
                <c:pt idx="13">
                  <c:v>41.97897768764514</c:v>
                </c:pt>
                <c:pt idx="14">
                  <c:v>31.309393075762344</c:v>
                </c:pt>
                <c:pt idx="15">
                  <c:v>32.315113572028864</c:v>
                </c:pt>
                <c:pt idx="16">
                  <c:v>35.02053785237552</c:v>
                </c:pt>
                <c:pt idx="17">
                  <c:v>31.447907633834518</c:v>
                </c:pt>
                <c:pt idx="18">
                  <c:v>31.706669665279694</c:v>
                </c:pt>
                <c:pt idx="19">
                  <c:v>37.42929650957979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西区重症医学科</c:v>
                </c:pt>
                <c:pt idx="4">
                  <c:v>康复科</c:v>
                </c:pt>
                <c:pt idx="5">
                  <c:v>小儿推拿科</c:v>
                </c:pt>
                <c:pt idx="6">
                  <c:v>脾胃病科</c:v>
                </c:pt>
                <c:pt idx="7">
                  <c:v>儿科</c:v>
                </c:pt>
                <c:pt idx="8">
                  <c:v>肿瘤内科</c:v>
                </c:pt>
                <c:pt idx="9">
                  <c:v>周围血管科</c:v>
                </c:pt>
                <c:pt idx="10">
                  <c:v>关节骨科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眼科</c:v>
                </c:pt>
                <c:pt idx="15">
                  <c:v>妇科</c:v>
                </c:pt>
                <c:pt idx="16">
                  <c:v>普通外科</c:v>
                </c:pt>
                <c:pt idx="17">
                  <c:v>微创骨科</c:v>
                </c:pt>
                <c:pt idx="18">
                  <c:v>中医经典科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41.140122678189925</c:v>
                </c:pt>
                <c:pt idx="2">
                  <c:v>75.6007883653566</c:v>
                </c:pt>
                <c:pt idx="3">
                  <c:v>38.5201449756671</c:v>
                </c:pt>
                <c:pt idx="4">
                  <c:v>37.61807231591872</c:v>
                </c:pt>
                <c:pt idx="5">
                  <c:v>45.30224791962305</c:v>
                </c:pt>
                <c:pt idx="6">
                  <c:v>25.531335078232896</c:v>
                </c:pt>
                <c:pt idx="7">
                  <c:v>25.848125711776778</c:v>
                </c:pt>
                <c:pt idx="8">
                  <c:v>46.94075160355491</c:v>
                </c:pt>
                <c:pt idx="9">
                  <c:v>66.54192121287763</c:v>
                </c:pt>
                <c:pt idx="10">
                  <c:v>79.34434141451804</c:v>
                </c:pt>
                <c:pt idx="11">
                  <c:v>55.899032283800125</c:v>
                </c:pt>
                <c:pt idx="12">
                  <c:v>21.31540874486904</c:v>
                </c:pt>
                <c:pt idx="13">
                  <c:v>32.157290299098314</c:v>
                </c:pt>
                <c:pt idx="14">
                  <c:v>37.22489152809768</c:v>
                </c:pt>
                <c:pt idx="15">
                  <c:v>58.13871275783331</c:v>
                </c:pt>
                <c:pt idx="16">
                  <c:v>53.54268565101976</c:v>
                </c:pt>
                <c:pt idx="17">
                  <c:v>57.55171141744241</c:v>
                </c:pt>
                <c:pt idx="18">
                  <c:v>43.370372045114486</c:v>
                </c:pt>
                <c:pt idx="19">
                  <c:v>56.92219890841457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16.999522637937265</c:v>
                </c:pt>
                <c:pt idx="1">
                  <c:v>17.42904053746407</c:v>
                </c:pt>
                <c:pt idx="2">
                  <c:v>22.243531659747287</c:v>
                </c:pt>
                <c:pt idx="3">
                  <c:v>10.456976796838266</c:v>
                </c:pt>
                <c:pt idx="4">
                  <c:v>8.201504026658462</c:v>
                </c:pt>
                <c:pt idx="5">
                  <c:v>19.018013198054696</c:v>
                </c:pt>
                <c:pt idx="6">
                  <c:v>21.157313979906853</c:v>
                </c:pt>
                <c:pt idx="7">
                  <c:v>19.425177259580856</c:v>
                </c:pt>
                <c:pt idx="8">
                  <c:v>5.027740530595542</c:v>
                </c:pt>
                <c:pt idx="9">
                  <c:v>12.989594029362035</c:v>
                </c:pt>
                <c:pt idx="10">
                  <c:v>30.452797761024005</c:v>
                </c:pt>
                <c:pt idx="11">
                  <c:v>17.374369283926463</c:v>
                </c:pt>
                <c:pt idx="12">
                  <c:v>20.73650885905284</c:v>
                </c:pt>
                <c:pt idx="13">
                  <c:v>31.266453322815018</c:v>
                </c:pt>
                <c:pt idx="14">
                  <c:v>24.271182556136772</c:v>
                </c:pt>
                <c:pt idx="15">
                  <c:v>12.342254421215298</c:v>
                </c:pt>
                <c:pt idx="16">
                  <c:v>11.274406424165841</c:v>
                </c:pt>
                <c:pt idx="17">
                  <c:v>35.29941768756632</c:v>
                </c:pt>
                <c:pt idx="18">
                  <c:v>33.51220068248155</c:v>
                </c:pt>
                <c:pt idx="19">
                  <c:v>28.722291221541656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31.152534425195753</c:v>
                </c:pt>
                <c:pt idx="1">
                  <c:v>59.13343771350751</c:v>
                </c:pt>
                <c:pt idx="2">
                  <c:v>41.13914150231422</c:v>
                </c:pt>
                <c:pt idx="3">
                  <c:v>48.410638613002874</c:v>
                </c:pt>
                <c:pt idx="4">
                  <c:v>49.674368574902104</c:v>
                </c:pt>
                <c:pt idx="5">
                  <c:v>51.544644358936004</c:v>
                </c:pt>
                <c:pt idx="6">
                  <c:v>44.433374986705424</c:v>
                </c:pt>
                <c:pt idx="7">
                  <c:v>56.374587712954956</c:v>
                </c:pt>
                <c:pt idx="8">
                  <c:v>64.36729485283915</c:v>
                </c:pt>
                <c:pt idx="9">
                  <c:v>41.65881209974838</c:v>
                </c:pt>
                <c:pt idx="10">
                  <c:v>52.791362927400954</c:v>
                </c:pt>
                <c:pt idx="11">
                  <c:v>44.71503196408128</c:v>
                </c:pt>
                <c:pt idx="12">
                  <c:v>57.71848877465437</c:v>
                </c:pt>
                <c:pt idx="13">
                  <c:v>47.63668771751204</c:v>
                </c:pt>
                <c:pt idx="14">
                  <c:v>45.825599350506735</c:v>
                </c:pt>
                <c:pt idx="15">
                  <c:v>55.257384254690784</c:v>
                </c:pt>
                <c:pt idx="16">
                  <c:v>43.77402838646908</c:v>
                </c:pt>
                <c:pt idx="17">
                  <c:v>41.83837826167093</c:v>
                </c:pt>
                <c:pt idx="18">
                  <c:v>64.58972013383782</c:v>
                </c:pt>
                <c:pt idx="19">
                  <c:v>64.35375072688959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42.98673531770843</c:v>
                </c:pt>
                <c:pt idx="1">
                  <c:v>51.548774637261694</c:v>
                </c:pt>
                <c:pt idx="2">
                  <c:v>51.274660543102684</c:v>
                </c:pt>
                <c:pt idx="3">
                  <c:v>47.405713677506014</c:v>
                </c:pt>
                <c:pt idx="4">
                  <c:v>47.356579087239076</c:v>
                </c:pt>
                <c:pt idx="5">
                  <c:v>45.01562308065663</c:v>
                </c:pt>
                <c:pt idx="6">
                  <c:v>48.85499779036901</c:v>
                </c:pt>
                <c:pt idx="7">
                  <c:v>50.04740873064177</c:v>
                </c:pt>
                <c:pt idx="8">
                  <c:v>57.80770646597618</c:v>
                </c:pt>
                <c:pt idx="9">
                  <c:v>56.70203088882758</c:v>
                </c:pt>
                <c:pt idx="10">
                  <c:v>51.489281861305436</c:v>
                </c:pt>
                <c:pt idx="11">
                  <c:v>57.014780504752835</c:v>
                </c:pt>
                <c:pt idx="12">
                  <c:v>57.01522959423049</c:v>
                </c:pt>
                <c:pt idx="13">
                  <c:v>54.1013829248045</c:v>
                </c:pt>
                <c:pt idx="14">
                  <c:v>55.71561314420455</c:v>
                </c:pt>
                <c:pt idx="15">
                  <c:v>56.639682694036274</c:v>
                </c:pt>
                <c:pt idx="16">
                  <c:v>60.31672844185194</c:v>
                </c:pt>
                <c:pt idx="17">
                  <c:v>44.18728977922943</c:v>
                </c:pt>
                <c:pt idx="18">
                  <c:v>47.21520574293188</c:v>
                </c:pt>
                <c:pt idx="19">
                  <c:v>46.80713620309168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48.4125259045306</c:v>
                </c:pt>
                <c:pt idx="1">
                  <c:v>55.653333851298044</c:v>
                </c:pt>
                <c:pt idx="2">
                  <c:v>47.52785148688009</c:v>
                </c:pt>
                <c:pt idx="3">
                  <c:v>43.27167018109833</c:v>
                </c:pt>
                <c:pt idx="4">
                  <c:v>43.31988144635001</c:v>
                </c:pt>
                <c:pt idx="5">
                  <c:v>48.91134598091021</c:v>
                </c:pt>
                <c:pt idx="6">
                  <c:v>48.26235283912902</c:v>
                </c:pt>
                <c:pt idx="7">
                  <c:v>41.593271982251494</c:v>
                </c:pt>
                <c:pt idx="8">
                  <c:v>34.01927359074513</c:v>
                </c:pt>
                <c:pt idx="9">
                  <c:v>38.62775788726458</c:v>
                </c:pt>
                <c:pt idx="10">
                  <c:v>57.82745949716887</c:v>
                </c:pt>
                <c:pt idx="11">
                  <c:v>37.78646562941258</c:v>
                </c:pt>
                <c:pt idx="12">
                  <c:v>45.43634892580829</c:v>
                </c:pt>
                <c:pt idx="13">
                  <c:v>41.27701097883419</c:v>
                </c:pt>
                <c:pt idx="14">
                  <c:v>44.30020365132376</c:v>
                </c:pt>
                <c:pt idx="15">
                  <c:v>42.463377006958275</c:v>
                </c:pt>
                <c:pt idx="16">
                  <c:v>47.635932399203085</c:v>
                </c:pt>
                <c:pt idx="17">
                  <c:v>45.90520194433648</c:v>
                </c:pt>
                <c:pt idx="18">
                  <c:v>42.57327655922033</c:v>
                </c:pt>
                <c:pt idx="19">
                  <c:v>44.34827537857729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5.200595386970366</c:v>
                </c:pt>
                <c:pt idx="1">
                  <c:v>4.444989875202191</c:v>
                </c:pt>
                <c:pt idx="2">
                  <c:v>3.1984402434398413</c:v>
                </c:pt>
                <c:pt idx="3">
                  <c:v>8.028574377041394</c:v>
                </c:pt>
                <c:pt idx="4">
                  <c:v>28.926803770079392</c:v>
                </c:pt>
                <c:pt idx="5">
                  <c:v>3.7115551526214587</c:v>
                </c:pt>
                <c:pt idx="6">
                  <c:v>5.115787227239131</c:v>
                </c:pt>
                <c:pt idx="7">
                  <c:v>9.23091055983021</c:v>
                </c:pt>
                <c:pt idx="8">
                  <c:v>3.8422044365923496</c:v>
                </c:pt>
                <c:pt idx="9">
                  <c:v>4.8167555362275145</c:v>
                </c:pt>
                <c:pt idx="10">
                  <c:v>31.662425594756485</c:v>
                </c:pt>
                <c:pt idx="11">
                  <c:v>9.105809670776065</c:v>
                </c:pt>
                <c:pt idx="12">
                  <c:v>4.470074109381936</c:v>
                </c:pt>
                <c:pt idx="13">
                  <c:v>6.208202183832214</c:v>
                </c:pt>
                <c:pt idx="14">
                  <c:v>8.921234278982453</c:v>
                </c:pt>
                <c:pt idx="15">
                  <c:v>11.791749594384166</c:v>
                </c:pt>
                <c:pt idx="16">
                  <c:v>6.647038925372234</c:v>
                </c:pt>
                <c:pt idx="17">
                  <c:v>9.161048473322927</c:v>
                </c:pt>
                <c:pt idx="18">
                  <c:v>15.004570171067217</c:v>
                </c:pt>
                <c:pt idx="19">
                  <c:v>4.078853285083494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44.9202575884837</c:v>
                </c:pt>
                <c:pt idx="1">
                  <c:v>42.5844104722001</c:v>
                </c:pt>
                <c:pt idx="2">
                  <c:v>38.44871731337736</c:v>
                </c:pt>
                <c:pt idx="3">
                  <c:v>27.700809429073157</c:v>
                </c:pt>
                <c:pt idx="4">
                  <c:v>36.144468847576235</c:v>
                </c:pt>
                <c:pt idx="5">
                  <c:v>50.72357209962596</c:v>
                </c:pt>
                <c:pt idx="6">
                  <c:v>39.22023431555168</c:v>
                </c:pt>
                <c:pt idx="7">
                  <c:v>29.442965693604872</c:v>
                </c:pt>
                <c:pt idx="8">
                  <c:v>49.769520420039036</c:v>
                </c:pt>
                <c:pt idx="9">
                  <c:v>40.770699491180565</c:v>
                </c:pt>
                <c:pt idx="10">
                  <c:v>65.331000528944</c:v>
                </c:pt>
                <c:pt idx="11">
                  <c:v>35.7976247352879</c:v>
                </c:pt>
                <c:pt idx="12">
                  <c:v>53.58476174164801</c:v>
                </c:pt>
                <c:pt idx="13">
                  <c:v>59.20423289293852</c:v>
                </c:pt>
                <c:pt idx="14">
                  <c:v>38.22644416982367</c:v>
                </c:pt>
                <c:pt idx="15">
                  <c:v>34.52787178249138</c:v>
                </c:pt>
                <c:pt idx="16">
                  <c:v>37.9120640920872</c:v>
                </c:pt>
                <c:pt idx="17">
                  <c:v>52.5208143782802</c:v>
                </c:pt>
                <c:pt idx="18">
                  <c:v>60.05357137392282</c:v>
                </c:pt>
                <c:pt idx="19">
                  <c:v>32.849335957599195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51.393148096951215</c:v>
                </c:pt>
                <c:pt idx="1">
                  <c:v>74.36460579821954</c:v>
                </c:pt>
                <c:pt idx="2">
                  <c:v>49.66738336935128</c:v>
                </c:pt>
                <c:pt idx="3">
                  <c:v>50.152404867706096</c:v>
                </c:pt>
                <c:pt idx="4">
                  <c:v>54.07373015200177</c:v>
                </c:pt>
                <c:pt idx="5">
                  <c:v>48.781296375298176</c:v>
                </c:pt>
                <c:pt idx="6">
                  <c:v>43.89838559208065</c:v>
                </c:pt>
                <c:pt idx="7">
                  <c:v>37.98282200150863</c:v>
                </c:pt>
                <c:pt idx="8">
                  <c:v>54.92996481344714</c:v>
                </c:pt>
                <c:pt idx="9">
                  <c:v>66.01436668183749</c:v>
                </c:pt>
                <c:pt idx="10">
                  <c:v>54.98115072430567</c:v>
                </c:pt>
                <c:pt idx="11">
                  <c:v>52.118013177190576</c:v>
                </c:pt>
                <c:pt idx="12">
                  <c:v>36.553405485570025</c:v>
                </c:pt>
                <c:pt idx="13">
                  <c:v>36.31366464875168</c:v>
                </c:pt>
                <c:pt idx="14">
                  <c:v>62.44784996293849</c:v>
                </c:pt>
                <c:pt idx="15">
                  <c:v>60.79506197970497</c:v>
                </c:pt>
                <c:pt idx="16">
                  <c:v>24.30684231662595</c:v>
                </c:pt>
                <c:pt idx="17">
                  <c:v>38.51721493932138</c:v>
                </c:pt>
                <c:pt idx="18">
                  <c:v>41.90539612993173</c:v>
                </c:pt>
                <c:pt idx="19">
                  <c:v>27.151924874990314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30.21920240011044</c:v>
                </c:pt>
                <c:pt idx="1">
                  <c:v>30.771292016358903</c:v>
                </c:pt>
                <c:pt idx="2">
                  <c:v>22.55869909999765</c:v>
                </c:pt>
                <c:pt idx="3">
                  <c:v>40.59479625916648</c:v>
                </c:pt>
                <c:pt idx="4">
                  <c:v>32.83897982649315</c:v>
                </c:pt>
                <c:pt idx="5">
                  <c:v>52.53277941548031</c:v>
                </c:pt>
                <c:pt idx="6">
                  <c:v>39.15038774559415</c:v>
                </c:pt>
                <c:pt idx="7">
                  <c:v>31.89032998007809</c:v>
                </c:pt>
                <c:pt idx="8">
                  <c:v>33.38212237940473</c:v>
                </c:pt>
                <c:pt idx="9">
                  <c:v>49.8436470065473</c:v>
                </c:pt>
                <c:pt idx="10">
                  <c:v>37.87724265232299</c:v>
                </c:pt>
                <c:pt idx="11">
                  <c:v>48.05111930988665</c:v>
                </c:pt>
                <c:pt idx="12">
                  <c:v>51.69332958361699</c:v>
                </c:pt>
                <c:pt idx="13">
                  <c:v>34.041806686347435</c:v>
                </c:pt>
                <c:pt idx="14">
                  <c:v>44.70570360209364</c:v>
                </c:pt>
                <c:pt idx="15">
                  <c:v>26.862256049172846</c:v>
                </c:pt>
                <c:pt idx="16">
                  <c:v>39.20425373210184</c:v>
                </c:pt>
                <c:pt idx="17">
                  <c:v>32.315113572028864</c:v>
                </c:pt>
                <c:pt idx="18">
                  <c:v>31.447907633834518</c:v>
                </c:pt>
                <c:pt idx="19">
                  <c:v>47.028368422310585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关节骨科</c:v>
                </c:pt>
                <c:pt idx="2">
                  <c:v>肛肠科</c:v>
                </c:pt>
                <c:pt idx="3">
                  <c:v>消化内科</c:v>
                </c:pt>
                <c:pt idx="4">
                  <c:v>脊柱骨科</c:v>
                </c:pt>
                <c:pt idx="5">
                  <c:v>肾病科</c:v>
                </c:pt>
                <c:pt idx="6">
                  <c:v>妇二科</c:v>
                </c:pt>
                <c:pt idx="7">
                  <c:v>脑病二科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泌尿外科</c:v>
                </c:pt>
                <c:pt idx="11">
                  <c:v>肝病科</c:v>
                </c:pt>
                <c:pt idx="12">
                  <c:v>推拿科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男科</c:v>
                </c:pt>
                <c:pt idx="17">
                  <c:v>妇科</c:v>
                </c:pt>
                <c:pt idx="18">
                  <c:v>微创骨科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9.508846666248312</c:v>
                </c:pt>
                <c:pt idx="1">
                  <c:v>17.12059571239579</c:v>
                </c:pt>
                <c:pt idx="2">
                  <c:v>7.308789530693184</c:v>
                </c:pt>
                <c:pt idx="3">
                  <c:v>1.3148365109105418</c:v>
                </c:pt>
                <c:pt idx="4">
                  <c:v>31.81446255757083</c:v>
                </c:pt>
                <c:pt idx="5">
                  <c:v>11.732125142616876</c:v>
                </c:pt>
                <c:pt idx="6">
                  <c:v>4.115409838900674</c:v>
                </c:pt>
                <c:pt idx="7">
                  <c:v>11.31954169731042</c:v>
                </c:pt>
                <c:pt idx="8">
                  <c:v>7.708337432564839</c:v>
                </c:pt>
                <c:pt idx="9">
                  <c:v>17.334239053465673</c:v>
                </c:pt>
                <c:pt idx="10">
                  <c:v>2.054200725100482</c:v>
                </c:pt>
                <c:pt idx="11">
                  <c:v>7.205167818621852</c:v>
                </c:pt>
                <c:pt idx="12">
                  <c:v>7.681351255404609</c:v>
                </c:pt>
                <c:pt idx="13">
                  <c:v>9.287263603927721</c:v>
                </c:pt>
                <c:pt idx="14">
                  <c:v>11.906136918162085</c:v>
                </c:pt>
                <c:pt idx="15">
                  <c:v>5.259576464841146</c:v>
                </c:pt>
                <c:pt idx="16">
                  <c:v>7.118673980581544</c:v>
                </c:pt>
                <c:pt idx="17">
                  <c:v>13.156249438531999</c:v>
                </c:pt>
                <c:pt idx="18">
                  <c:v>12.732791772193693</c:v>
                </c:pt>
                <c:pt idx="19">
                  <c:v>12.075522730688483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32.93444785575386</c:v>
                </c:pt>
                <c:pt idx="1">
                  <c:v>56.253342317492134</c:v>
                </c:pt>
                <c:pt idx="2">
                  <c:v>51.34032141233851</c:v>
                </c:pt>
                <c:pt idx="3">
                  <c:v>47.86675651326455</c:v>
                </c:pt>
                <c:pt idx="4">
                  <c:v>27.095146567812943</c:v>
                </c:pt>
                <c:pt idx="5">
                  <c:v>48.78229692353463</c:v>
                </c:pt>
                <c:pt idx="6">
                  <c:v>61.00389768528724</c:v>
                </c:pt>
                <c:pt idx="7">
                  <c:v>29.04565393442128</c:v>
                </c:pt>
                <c:pt idx="8">
                  <c:v>5.847172042816159</c:v>
                </c:pt>
                <c:pt idx="9">
                  <c:v>17.989394006137047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29.021374797837545</c:v>
                </c:pt>
                <c:pt idx="1">
                  <c:v>42.151626432256656</c:v>
                </c:pt>
                <c:pt idx="2">
                  <c:v>58.113676648577716</c:v>
                </c:pt>
                <c:pt idx="3">
                  <c:v>46.93595581754781</c:v>
                </c:pt>
                <c:pt idx="4">
                  <c:v>4.612450858174931</c:v>
                </c:pt>
                <c:pt idx="5">
                  <c:v>58.19508136675486</c:v>
                </c:pt>
                <c:pt idx="6">
                  <c:v>43.86608034082789</c:v>
                </c:pt>
                <c:pt idx="7">
                  <c:v>37.42929650957979</c:v>
                </c:pt>
                <c:pt idx="8">
                  <c:v>12.54887935149368</c:v>
                </c:pt>
                <c:pt idx="9">
                  <c:v>56.92219890841457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26.334518905461703</c:v>
                </c:pt>
                <c:pt idx="1">
                  <c:v>59.514772385631666</c:v>
                </c:pt>
                <c:pt idx="2">
                  <c:v>51.85329380224324</c:v>
                </c:pt>
                <c:pt idx="3">
                  <c:v>33.906582372431416</c:v>
                </c:pt>
                <c:pt idx="4">
                  <c:v>6.3770267391976825</c:v>
                </c:pt>
                <c:pt idx="5">
                  <c:v>49.75184596335179</c:v>
                </c:pt>
                <c:pt idx="6">
                  <c:v>44.73845469518966</c:v>
                </c:pt>
                <c:pt idx="7">
                  <c:v>52.20188234349794</c:v>
                </c:pt>
                <c:pt idx="8">
                  <c:v>9.558150636313082</c:v>
                </c:pt>
                <c:pt idx="9">
                  <c:v>24.61287420044609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24.69501438100378</c:v>
                </c:pt>
                <c:pt idx="1">
                  <c:v>56.22944261763839</c:v>
                </c:pt>
                <c:pt idx="2">
                  <c:v>48.72526241476911</c:v>
                </c:pt>
                <c:pt idx="3">
                  <c:v>53.38224895686325</c:v>
                </c:pt>
                <c:pt idx="4">
                  <c:v>9.090059950543786</c:v>
                </c:pt>
                <c:pt idx="5">
                  <c:v>36.296717773294326</c:v>
                </c:pt>
                <c:pt idx="6">
                  <c:v>46.669217669428775</c:v>
                </c:pt>
                <c:pt idx="7">
                  <c:v>53.75782777954685</c:v>
                </c:pt>
                <c:pt idx="8">
                  <c:v>20.9905178210979</c:v>
                </c:pt>
                <c:pt idx="9">
                  <c:v>45.30224791962305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20.73650885905284</c:v>
                </c:pt>
                <c:pt idx="1">
                  <c:v>57.71848877465437</c:v>
                </c:pt>
                <c:pt idx="2">
                  <c:v>57.01522959423049</c:v>
                </c:pt>
                <c:pt idx="3">
                  <c:v>45.43634892580829</c:v>
                </c:pt>
                <c:pt idx="4">
                  <c:v>4.470074109381936</c:v>
                </c:pt>
                <c:pt idx="5">
                  <c:v>53.58476174164801</c:v>
                </c:pt>
                <c:pt idx="6">
                  <c:v>36.553405485570025</c:v>
                </c:pt>
                <c:pt idx="7">
                  <c:v>51.69332958361699</c:v>
                </c:pt>
                <c:pt idx="8">
                  <c:v>7.681351255404609</c:v>
                </c:pt>
                <c:pt idx="9">
                  <c:v>63.654285720355354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2.2174195816289446</c:v>
                </c:pt>
                <c:pt idx="1">
                  <c:v>37.13264332644505</c:v>
                </c:pt>
                <c:pt idx="2">
                  <c:v>64.00866254192461</c:v>
                </c:pt>
                <c:pt idx="3">
                  <c:v>41.805055858139646</c:v>
                </c:pt>
                <c:pt idx="4">
                  <c:v>6.95074487617654</c:v>
                </c:pt>
                <c:pt idx="5">
                  <c:v>43.89763374053885</c:v>
                </c:pt>
                <c:pt idx="6">
                  <c:v>48.67915103362762</c:v>
                </c:pt>
                <c:pt idx="7">
                  <c:v>49.20718235873465</c:v>
                </c:pt>
                <c:pt idx="8">
                  <c:v>12.027418846761577</c:v>
                </c:pt>
                <c:pt idx="9">
                  <c:v>46.061708941496335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24.271182556136772</c:v>
                </c:pt>
                <c:pt idx="1">
                  <c:v>45.825599350506735</c:v>
                </c:pt>
                <c:pt idx="2">
                  <c:v>55.71561314420455</c:v>
                </c:pt>
                <c:pt idx="3">
                  <c:v>44.30020365132376</c:v>
                </c:pt>
                <c:pt idx="4">
                  <c:v>8.921234278982453</c:v>
                </c:pt>
                <c:pt idx="5">
                  <c:v>38.22644416982367</c:v>
                </c:pt>
                <c:pt idx="6">
                  <c:v>62.44784996293849</c:v>
                </c:pt>
                <c:pt idx="7">
                  <c:v>44.70570360209364</c:v>
                </c:pt>
                <c:pt idx="8">
                  <c:v>11.906136918162085</c:v>
                </c:pt>
                <c:pt idx="9">
                  <c:v>60.137255062551105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11.441137256480754</c:v>
                </c:pt>
                <c:pt idx="1">
                  <c:v>48.81192670772221</c:v>
                </c:pt>
                <c:pt idx="2">
                  <c:v>53.2879037306742</c:v>
                </c:pt>
                <c:pt idx="3">
                  <c:v>53.037688703400896</c:v>
                </c:pt>
                <c:pt idx="4">
                  <c:v>20.64569858509743</c:v>
                </c:pt>
                <c:pt idx="5">
                  <c:v>46.32089388993196</c:v>
                </c:pt>
                <c:pt idx="6">
                  <c:v>40.44289356011807</c:v>
                </c:pt>
                <c:pt idx="7">
                  <c:v>30.304818396083782</c:v>
                </c:pt>
                <c:pt idx="8">
                  <c:v>4.663692014068997</c:v>
                </c:pt>
                <c:pt idx="9">
                  <c:v>44.1646550669605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32.69029301288871</c:v>
                </c:pt>
                <c:pt idx="1">
                  <c:v>49.571966603327695</c:v>
                </c:pt>
                <c:pt idx="2">
                  <c:v>50.36358312006537</c:v>
                </c:pt>
                <c:pt idx="3">
                  <c:v>49.03907353057971</c:v>
                </c:pt>
                <c:pt idx="4">
                  <c:v>4.318864759701078</c:v>
                </c:pt>
                <c:pt idx="5">
                  <c:v>42.1199727590038</c:v>
                </c:pt>
                <c:pt idx="6">
                  <c:v>50.456790969489695</c:v>
                </c:pt>
                <c:pt idx="7">
                  <c:v>31.5670572167517</c:v>
                </c:pt>
                <c:pt idx="8">
                  <c:v>21.436446743294795</c:v>
                </c:pt>
                <c:pt idx="9">
                  <c:v>37.61807231591872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24.797740722604644</c:v>
                </c:pt>
                <c:pt idx="1">
                  <c:v>63.73971316932489</c:v>
                </c:pt>
                <c:pt idx="2">
                  <c:v>49.048753187800834</c:v>
                </c:pt>
                <c:pt idx="3">
                  <c:v>37.791920219365025</c:v>
                </c:pt>
                <c:pt idx="4">
                  <c:v>8.21568599658545</c:v>
                </c:pt>
                <c:pt idx="5">
                  <c:v>50.61166503040873</c:v>
                </c:pt>
                <c:pt idx="6">
                  <c:v>55.28577247042181</c:v>
                </c:pt>
                <c:pt idx="7">
                  <c:v>35.04002566586095</c:v>
                </c:pt>
                <c:pt idx="8">
                  <c:v>26.61449357850511</c:v>
                </c:pt>
                <c:pt idx="9">
                  <c:v>38.5201449756671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29.352649953162334</c:v>
                </c:pt>
                <c:pt idx="1">
                  <c:v>51.22829617455361</c:v>
                </c:pt>
                <c:pt idx="2">
                  <c:v>57.370575477109355</c:v>
                </c:pt>
                <c:pt idx="3">
                  <c:v>42.028677182967606</c:v>
                </c:pt>
                <c:pt idx="4">
                  <c:v>9.425707795960982</c:v>
                </c:pt>
                <c:pt idx="5">
                  <c:v>48.0512887391716</c:v>
                </c:pt>
                <c:pt idx="6">
                  <c:v>31.619987597225553</c:v>
                </c:pt>
                <c:pt idx="7">
                  <c:v>34.760984184577275</c:v>
                </c:pt>
                <c:pt idx="8">
                  <c:v>8.801652896378428</c:v>
                </c:pt>
                <c:pt idx="9">
                  <c:v>46.166093744280865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21.290326992951222</c:v>
                </c:pt>
                <c:pt idx="1">
                  <c:v>37.8617544116537</c:v>
                </c:pt>
                <c:pt idx="2">
                  <c:v>57.566071359560254</c:v>
                </c:pt>
                <c:pt idx="3">
                  <c:v>36.07289621291993</c:v>
                </c:pt>
                <c:pt idx="4">
                  <c:v>6.762300549602438</c:v>
                </c:pt>
                <c:pt idx="5">
                  <c:v>44.84929061556302</c:v>
                </c:pt>
                <c:pt idx="6">
                  <c:v>53.98465911558552</c:v>
                </c:pt>
                <c:pt idx="7">
                  <c:v>32.262483910833716</c:v>
                </c:pt>
                <c:pt idx="8">
                  <c:v>11.093912600126723</c:v>
                </c:pt>
                <c:pt idx="9">
                  <c:v>54.64267666748905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15.520968651541892</c:v>
                </c:pt>
                <c:pt idx="1">
                  <c:v>51.89020167761687</c:v>
                </c:pt>
                <c:pt idx="2">
                  <c:v>39.8630669584931</c:v>
                </c:pt>
                <c:pt idx="3">
                  <c:v>41.21108582990931</c:v>
                </c:pt>
                <c:pt idx="4">
                  <c:v>7.454085844987949</c:v>
                </c:pt>
                <c:pt idx="5">
                  <c:v>58.256711012788095</c:v>
                </c:pt>
                <c:pt idx="6">
                  <c:v>40.89006403555764</c:v>
                </c:pt>
                <c:pt idx="7">
                  <c:v>30.791855863118716</c:v>
                </c:pt>
                <c:pt idx="8">
                  <c:v>17.848290726079057</c:v>
                </c:pt>
                <c:pt idx="9">
                  <c:v>25.848125711776778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26.66205162134043</c:v>
                </c:pt>
                <c:pt idx="1">
                  <c:v>46.62014225125526</c:v>
                </c:pt>
                <c:pt idx="2">
                  <c:v>52.6652529075467</c:v>
                </c:pt>
                <c:pt idx="3">
                  <c:v>42.97137105152376</c:v>
                </c:pt>
                <c:pt idx="4">
                  <c:v>3.828117217046496</c:v>
                </c:pt>
                <c:pt idx="5">
                  <c:v>32.484515574084114</c:v>
                </c:pt>
                <c:pt idx="6">
                  <c:v>37.00199897418038</c:v>
                </c:pt>
                <c:pt idx="7">
                  <c:v>41.97897768764514</c:v>
                </c:pt>
                <c:pt idx="8">
                  <c:v>14.06762589050694</c:v>
                </c:pt>
                <c:pt idx="9">
                  <c:v>32.157290299098314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12.22670266915097</c:v>
                </c:pt>
                <c:pt idx="1">
                  <c:v>33.0120498646881</c:v>
                </c:pt>
                <c:pt idx="2">
                  <c:v>62.88630419692808</c:v>
                </c:pt>
                <c:pt idx="3">
                  <c:v>54.80251319779134</c:v>
                </c:pt>
                <c:pt idx="4">
                  <c:v>3.9864557618714773</c:v>
                </c:pt>
                <c:pt idx="5">
                  <c:v>42.77732328843335</c:v>
                </c:pt>
                <c:pt idx="6">
                  <c:v>40.71271662008333</c:v>
                </c:pt>
                <c:pt idx="7">
                  <c:v>31.309393075762344</c:v>
                </c:pt>
                <c:pt idx="8">
                  <c:v>13.761572113852317</c:v>
                </c:pt>
                <c:pt idx="9">
                  <c:v>37.22489152809768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37.54425420958655</c:v>
                </c:pt>
                <c:pt idx="1">
                  <c:v>57.48655939740451</c:v>
                </c:pt>
                <c:pt idx="2">
                  <c:v>54.952689736260574</c:v>
                </c:pt>
                <c:pt idx="3">
                  <c:v>36.97049108693036</c:v>
                </c:pt>
                <c:pt idx="4">
                  <c:v>2.6534236554498256</c:v>
                </c:pt>
                <c:pt idx="5">
                  <c:v>55.177457349308156</c:v>
                </c:pt>
                <c:pt idx="6">
                  <c:v>48.38047157613107</c:v>
                </c:pt>
                <c:pt idx="7">
                  <c:v>27.892191755624776</c:v>
                </c:pt>
                <c:pt idx="8">
                  <c:v>9.355810941011843</c:v>
                </c:pt>
                <c:pt idx="9">
                  <c:v>37.282208922365406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5.027740530595542</c:v>
                </c:pt>
                <c:pt idx="1">
                  <c:v>64.36729485283915</c:v>
                </c:pt>
                <c:pt idx="2">
                  <c:v>57.80770646597618</c:v>
                </c:pt>
                <c:pt idx="3">
                  <c:v>34.01927359074513</c:v>
                </c:pt>
                <c:pt idx="4">
                  <c:v>3.8422044365923496</c:v>
                </c:pt>
                <c:pt idx="5">
                  <c:v>49.769520420039036</c:v>
                </c:pt>
                <c:pt idx="6">
                  <c:v>54.92996481344714</c:v>
                </c:pt>
                <c:pt idx="7">
                  <c:v>33.38212237940473</c:v>
                </c:pt>
                <c:pt idx="8">
                  <c:v>7.708337432564839</c:v>
                </c:pt>
                <c:pt idx="9">
                  <c:v>67.36976872866934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21.157313979906853</c:v>
                </c:pt>
                <c:pt idx="1">
                  <c:v>44.433374986705424</c:v>
                </c:pt>
                <c:pt idx="2">
                  <c:v>48.85499779036901</c:v>
                </c:pt>
                <c:pt idx="3">
                  <c:v>48.26235283912902</c:v>
                </c:pt>
                <c:pt idx="4">
                  <c:v>5.115787227239131</c:v>
                </c:pt>
                <c:pt idx="5">
                  <c:v>39.22023431555168</c:v>
                </c:pt>
                <c:pt idx="6">
                  <c:v>43.89838559208065</c:v>
                </c:pt>
                <c:pt idx="7">
                  <c:v>39.15038774559415</c:v>
                </c:pt>
                <c:pt idx="8">
                  <c:v>4.115409838900674</c:v>
                </c:pt>
                <c:pt idx="9">
                  <c:v>73.432106539045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35.29941768756632</c:v>
                </c:pt>
                <c:pt idx="1">
                  <c:v>41.83837826167093</c:v>
                </c:pt>
                <c:pt idx="2">
                  <c:v>44.18728977922943</c:v>
                </c:pt>
                <c:pt idx="3">
                  <c:v>45.90520194433648</c:v>
                </c:pt>
                <c:pt idx="4">
                  <c:v>9.161048473322927</c:v>
                </c:pt>
                <c:pt idx="5">
                  <c:v>52.5208143782802</c:v>
                </c:pt>
                <c:pt idx="6">
                  <c:v>38.51721493932138</c:v>
                </c:pt>
                <c:pt idx="7">
                  <c:v>32.315113572028864</c:v>
                </c:pt>
                <c:pt idx="8">
                  <c:v>13.156249438531999</c:v>
                </c:pt>
                <c:pt idx="9">
                  <c:v>58.13871275783331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12.183429724381428</c:v>
                </c:pt>
                <c:pt idx="1">
                  <c:v>57.643113973052074</c:v>
                </c:pt>
                <c:pt idx="2">
                  <c:v>43.22997047802819</c:v>
                </c:pt>
                <c:pt idx="3">
                  <c:v>57.359214349920336</c:v>
                </c:pt>
                <c:pt idx="4">
                  <c:v>6.066558872803315</c:v>
                </c:pt>
                <c:pt idx="5">
                  <c:v>63.86985346157741</c:v>
                </c:pt>
                <c:pt idx="6">
                  <c:v>50.399935474736466</c:v>
                </c:pt>
                <c:pt idx="7">
                  <c:v>29.81279419699407</c:v>
                </c:pt>
                <c:pt idx="8">
                  <c:v>9.889404584036052</c:v>
                </c:pt>
                <c:pt idx="9">
                  <c:v>53.57780181573426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32.19849866023047</c:v>
                </c:pt>
                <c:pt idx="1">
                  <c:v>50.84221080276889</c:v>
                </c:pt>
                <c:pt idx="2">
                  <c:v>48.59919791032237</c:v>
                </c:pt>
                <c:pt idx="3">
                  <c:v>54.64649610962565</c:v>
                </c:pt>
                <c:pt idx="4">
                  <c:v>8.114395831304776</c:v>
                </c:pt>
                <c:pt idx="5">
                  <c:v>42.468198555104806</c:v>
                </c:pt>
                <c:pt idx="6">
                  <c:v>46.21679370528805</c:v>
                </c:pt>
                <c:pt idx="7">
                  <c:v>36.39055707083322</c:v>
                </c:pt>
                <c:pt idx="8">
                  <c:v>2.445001023478731</c:v>
                </c:pt>
                <c:pt idx="9">
                  <c:v>53.04566428240954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28.466383632855376</c:v>
                </c:pt>
                <c:pt idx="1">
                  <c:v>49.399170571529744</c:v>
                </c:pt>
                <c:pt idx="2">
                  <c:v>50.31601641762733</c:v>
                </c:pt>
                <c:pt idx="3">
                  <c:v>46.28881151567464</c:v>
                </c:pt>
                <c:pt idx="4">
                  <c:v>3.691273596422967</c:v>
                </c:pt>
                <c:pt idx="5">
                  <c:v>30.884852294366613</c:v>
                </c:pt>
                <c:pt idx="6">
                  <c:v>47.375414867881204</c:v>
                </c:pt>
                <c:pt idx="7">
                  <c:v>45.5173097292803</c:v>
                </c:pt>
                <c:pt idx="8">
                  <c:v>11.300901766785694</c:v>
                </c:pt>
                <c:pt idx="9">
                  <c:v>55.37337931198511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12.989594029362035</c:v>
                </c:pt>
                <c:pt idx="1">
                  <c:v>41.65881209974838</c:v>
                </c:pt>
                <c:pt idx="2">
                  <c:v>56.70203088882758</c:v>
                </c:pt>
                <c:pt idx="3">
                  <c:v>38.62775788726458</c:v>
                </c:pt>
                <c:pt idx="4">
                  <c:v>4.8167555362275145</c:v>
                </c:pt>
                <c:pt idx="5">
                  <c:v>40.770699491180565</c:v>
                </c:pt>
                <c:pt idx="6">
                  <c:v>66.01436668183749</c:v>
                </c:pt>
                <c:pt idx="7">
                  <c:v>49.8436470065473</c:v>
                </c:pt>
                <c:pt idx="8">
                  <c:v>17.334239053465673</c:v>
                </c:pt>
                <c:pt idx="9">
                  <c:v>66.54192121287763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22.243531659747287</c:v>
                </c:pt>
                <c:pt idx="1">
                  <c:v>41.13914150231422</c:v>
                </c:pt>
                <c:pt idx="2">
                  <c:v>51.274660543102684</c:v>
                </c:pt>
                <c:pt idx="3">
                  <c:v>47.52785148688009</c:v>
                </c:pt>
                <c:pt idx="4">
                  <c:v>3.1984402434398413</c:v>
                </c:pt>
                <c:pt idx="5">
                  <c:v>38.44871731337736</c:v>
                </c:pt>
                <c:pt idx="6">
                  <c:v>49.66738336935128</c:v>
                </c:pt>
                <c:pt idx="7">
                  <c:v>22.55869909999765</c:v>
                </c:pt>
                <c:pt idx="8">
                  <c:v>7.308789530693184</c:v>
                </c:pt>
                <c:pt idx="9">
                  <c:v>75.83685414687592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26.267921720039784</c:v>
                </c:pt>
                <c:pt idx="1">
                  <c:v>42.125423580516106</c:v>
                </c:pt>
                <c:pt idx="2">
                  <c:v>46.75489548224131</c:v>
                </c:pt>
                <c:pt idx="3">
                  <c:v>60.52238241390778</c:v>
                </c:pt>
                <c:pt idx="4">
                  <c:v>4.1693514474822395</c:v>
                </c:pt>
                <c:pt idx="5">
                  <c:v>47.950874085162226</c:v>
                </c:pt>
                <c:pt idx="6">
                  <c:v>46.17014360998819</c:v>
                </c:pt>
                <c:pt idx="7">
                  <c:v>34.16947416140049</c:v>
                </c:pt>
                <c:pt idx="8">
                  <c:v>16.86165557078275</c:v>
                </c:pt>
                <c:pt idx="9">
                  <c:v>55.899032283800125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16.91452878559138</c:v>
                </c:pt>
                <c:pt idx="1">
                  <c:v>57.35979810622127</c:v>
                </c:pt>
                <c:pt idx="2">
                  <c:v>62.66157578134952</c:v>
                </c:pt>
                <c:pt idx="3">
                  <c:v>53.096721297940285</c:v>
                </c:pt>
                <c:pt idx="4">
                  <c:v>6.33407216022134</c:v>
                </c:pt>
                <c:pt idx="5">
                  <c:v>34.274835547971215</c:v>
                </c:pt>
                <c:pt idx="6">
                  <c:v>37.7844615117556</c:v>
                </c:pt>
                <c:pt idx="7">
                  <c:v>31.748043608876575</c:v>
                </c:pt>
                <c:pt idx="8">
                  <c:v>8.255463621212543</c:v>
                </c:pt>
                <c:pt idx="9">
                  <c:v>16.123038649457655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11.274406424165841</c:v>
                </c:pt>
                <c:pt idx="1">
                  <c:v>43.77402838646908</c:v>
                </c:pt>
                <c:pt idx="2">
                  <c:v>60.31672844185194</c:v>
                </c:pt>
                <c:pt idx="3">
                  <c:v>47.635932399203085</c:v>
                </c:pt>
                <c:pt idx="4">
                  <c:v>6.647038925372234</c:v>
                </c:pt>
                <c:pt idx="5">
                  <c:v>37.9120640920872</c:v>
                </c:pt>
                <c:pt idx="6">
                  <c:v>24.30684231662595</c:v>
                </c:pt>
                <c:pt idx="7">
                  <c:v>39.20425373210184</c:v>
                </c:pt>
                <c:pt idx="8">
                  <c:v>7.118673980581544</c:v>
                </c:pt>
                <c:pt idx="9">
                  <c:v>59.169167624336474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30.452797761024005</c:v>
                </c:pt>
                <c:pt idx="1">
                  <c:v>52.791362927400954</c:v>
                </c:pt>
                <c:pt idx="2">
                  <c:v>51.489281861305436</c:v>
                </c:pt>
                <c:pt idx="3">
                  <c:v>57.82745949716887</c:v>
                </c:pt>
                <c:pt idx="4">
                  <c:v>31.662425594756485</c:v>
                </c:pt>
                <c:pt idx="5">
                  <c:v>65.331000528944</c:v>
                </c:pt>
                <c:pt idx="6">
                  <c:v>54.98115072430567</c:v>
                </c:pt>
                <c:pt idx="7">
                  <c:v>37.87724265232299</c:v>
                </c:pt>
                <c:pt idx="8">
                  <c:v>2.054200725100482</c:v>
                </c:pt>
                <c:pt idx="9">
                  <c:v>65.29946907657724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21.28025069685709</c:v>
                </c:pt>
                <c:pt idx="1">
                  <c:v>53.54457423201606</c:v>
                </c:pt>
                <c:pt idx="2">
                  <c:v>55.050656770045876</c:v>
                </c:pt>
                <c:pt idx="3">
                  <c:v>41.22060058638936</c:v>
                </c:pt>
                <c:pt idx="4">
                  <c:v>5.438495469259218</c:v>
                </c:pt>
                <c:pt idx="5">
                  <c:v>61.12753090332298</c:v>
                </c:pt>
                <c:pt idx="6">
                  <c:v>44.24788964916701</c:v>
                </c:pt>
                <c:pt idx="7">
                  <c:v>35.02053785237552</c:v>
                </c:pt>
                <c:pt idx="8">
                  <c:v>13.111619555397501</c:v>
                </c:pt>
                <c:pt idx="9">
                  <c:v>53.54268565101976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31.30901183134036</c:v>
                </c:pt>
                <c:pt idx="1">
                  <c:v>56.40399725853991</c:v>
                </c:pt>
                <c:pt idx="2">
                  <c:v>51.12363319211487</c:v>
                </c:pt>
                <c:pt idx="3">
                  <c:v>44.79301284861976</c:v>
                </c:pt>
                <c:pt idx="4">
                  <c:v>4.034590812757551</c:v>
                </c:pt>
                <c:pt idx="5">
                  <c:v>42.30489272340447</c:v>
                </c:pt>
                <c:pt idx="6">
                  <c:v>33.27750375956402</c:v>
                </c:pt>
                <c:pt idx="7">
                  <c:v>24.36369086875866</c:v>
                </c:pt>
                <c:pt idx="8">
                  <c:v>10.818455302998933</c:v>
                </c:pt>
                <c:pt idx="9">
                  <c:v>37.88324658039665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17.42904053746407</c:v>
                </c:pt>
                <c:pt idx="1">
                  <c:v>59.13343771350751</c:v>
                </c:pt>
                <c:pt idx="2">
                  <c:v>51.548774637261694</c:v>
                </c:pt>
                <c:pt idx="3">
                  <c:v>55.653333851298044</c:v>
                </c:pt>
                <c:pt idx="4">
                  <c:v>4.444989875202191</c:v>
                </c:pt>
                <c:pt idx="5">
                  <c:v>42.5844104722001</c:v>
                </c:pt>
                <c:pt idx="6">
                  <c:v>74.36460579821954</c:v>
                </c:pt>
                <c:pt idx="7">
                  <c:v>30.771292016358903</c:v>
                </c:pt>
                <c:pt idx="8">
                  <c:v>17.12059571239579</c:v>
                </c:pt>
                <c:pt idx="9">
                  <c:v>79.34434141451804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28.722291221541656</c:v>
                </c:pt>
                <c:pt idx="1">
                  <c:v>64.35375072688959</c:v>
                </c:pt>
                <c:pt idx="2">
                  <c:v>46.80713620309168</c:v>
                </c:pt>
                <c:pt idx="3">
                  <c:v>44.34827537857729</c:v>
                </c:pt>
                <c:pt idx="4">
                  <c:v>4.078853285083494</c:v>
                </c:pt>
                <c:pt idx="5">
                  <c:v>32.849335957599195</c:v>
                </c:pt>
                <c:pt idx="6">
                  <c:v>27.151924874990314</c:v>
                </c:pt>
                <c:pt idx="7">
                  <c:v>47.028368422310585</c:v>
                </c:pt>
                <c:pt idx="8">
                  <c:v>12.075522730688483</c:v>
                </c:pt>
                <c:pt idx="9">
                  <c:v>57.48499673050418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12.342254421215298</c:v>
                </c:pt>
                <c:pt idx="1">
                  <c:v>55.257384254690784</c:v>
                </c:pt>
                <c:pt idx="2">
                  <c:v>56.639682694036274</c:v>
                </c:pt>
                <c:pt idx="3">
                  <c:v>42.463377006958275</c:v>
                </c:pt>
                <c:pt idx="4">
                  <c:v>11.791749594384166</c:v>
                </c:pt>
                <c:pt idx="5">
                  <c:v>34.52787178249138</c:v>
                </c:pt>
                <c:pt idx="6">
                  <c:v>60.79506197970497</c:v>
                </c:pt>
                <c:pt idx="7">
                  <c:v>26.862256049172846</c:v>
                </c:pt>
                <c:pt idx="8">
                  <c:v>5.259576464841146</c:v>
                </c:pt>
                <c:pt idx="9">
                  <c:v>59.26843856128114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19.018013198054696</c:v>
                </c:pt>
                <c:pt idx="1">
                  <c:v>51.544644358936004</c:v>
                </c:pt>
                <c:pt idx="2">
                  <c:v>45.01562308065663</c:v>
                </c:pt>
                <c:pt idx="3">
                  <c:v>48.91134598091021</c:v>
                </c:pt>
                <c:pt idx="4">
                  <c:v>3.7115551526214587</c:v>
                </c:pt>
                <c:pt idx="5">
                  <c:v>50.72357209962596</c:v>
                </c:pt>
                <c:pt idx="6">
                  <c:v>48.781296375298176</c:v>
                </c:pt>
                <c:pt idx="7">
                  <c:v>52.53277941548031</c:v>
                </c:pt>
                <c:pt idx="8">
                  <c:v>11.732125142616876</c:v>
                </c:pt>
                <c:pt idx="9">
                  <c:v>75.50771437373781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22.07684231385391</c:v>
                </c:pt>
                <c:pt idx="1">
                  <c:v>45.355083503524114</c:v>
                </c:pt>
                <c:pt idx="2">
                  <c:v>56.2457581778681</c:v>
                </c:pt>
                <c:pt idx="3">
                  <c:v>50.51799137981795</c:v>
                </c:pt>
                <c:pt idx="4">
                  <c:v>4.396791649898912</c:v>
                </c:pt>
                <c:pt idx="5">
                  <c:v>60.23074437603978</c:v>
                </c:pt>
                <c:pt idx="6">
                  <c:v>42.382475684564625</c:v>
                </c:pt>
                <c:pt idx="7">
                  <c:v>42.52820695464319</c:v>
                </c:pt>
                <c:pt idx="8">
                  <c:v>8.478267828741947</c:v>
                </c:pt>
                <c:pt idx="9">
                  <c:v>20.674816416062296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9.752115053746572</c:v>
                </c:pt>
                <c:pt idx="1">
                  <c:v>56.28815719736043</c:v>
                </c:pt>
                <c:pt idx="2">
                  <c:v>43.74453716238774</c:v>
                </c:pt>
                <c:pt idx="3">
                  <c:v>53.869899166364014</c:v>
                </c:pt>
                <c:pt idx="4">
                  <c:v>3.9836431348346992</c:v>
                </c:pt>
                <c:pt idx="5">
                  <c:v>38.61553995007444</c:v>
                </c:pt>
                <c:pt idx="6">
                  <c:v>55.46310507726069</c:v>
                </c:pt>
                <c:pt idx="7">
                  <c:v>41.98030429329392</c:v>
                </c:pt>
                <c:pt idx="8">
                  <c:v>17.682074187757188</c:v>
                </c:pt>
                <c:pt idx="9">
                  <c:v>46.94075160355491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10.456976796838266</c:v>
                </c:pt>
                <c:pt idx="1">
                  <c:v>48.410638613002874</c:v>
                </c:pt>
                <c:pt idx="2">
                  <c:v>47.405713677506014</c:v>
                </c:pt>
                <c:pt idx="3">
                  <c:v>43.27167018109833</c:v>
                </c:pt>
                <c:pt idx="4">
                  <c:v>8.028574377041394</c:v>
                </c:pt>
                <c:pt idx="5">
                  <c:v>27.700809429073157</c:v>
                </c:pt>
                <c:pt idx="6">
                  <c:v>50.152404867706096</c:v>
                </c:pt>
                <c:pt idx="7">
                  <c:v>40.59479625916648</c:v>
                </c:pt>
                <c:pt idx="8">
                  <c:v>1.3148365109105418</c:v>
                </c:pt>
                <c:pt idx="9">
                  <c:v>75.8283273258149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32.30940075233775</c:v>
                </c:pt>
                <c:pt idx="1">
                  <c:v>59.2031793751994</c:v>
                </c:pt>
                <c:pt idx="2">
                  <c:v>49.34335803487354</c:v>
                </c:pt>
                <c:pt idx="3">
                  <c:v>39.7847782651847</c:v>
                </c:pt>
                <c:pt idx="4">
                  <c:v>3.0106522700581424</c:v>
                </c:pt>
                <c:pt idx="5">
                  <c:v>52.742657615701646</c:v>
                </c:pt>
                <c:pt idx="6">
                  <c:v>28.169382405408996</c:v>
                </c:pt>
                <c:pt idx="7">
                  <c:v>28.51492251997096</c:v>
                </c:pt>
                <c:pt idx="8">
                  <c:v>10.554886489130029</c:v>
                </c:pt>
                <c:pt idx="9">
                  <c:v>25.875525900496154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16.999522637937265</c:v>
                </c:pt>
                <c:pt idx="1">
                  <c:v>31.152534425195753</c:v>
                </c:pt>
                <c:pt idx="2">
                  <c:v>42.98673531770843</c:v>
                </c:pt>
                <c:pt idx="3">
                  <c:v>48.4125259045306</c:v>
                </c:pt>
                <c:pt idx="4">
                  <c:v>5.200595386970366</c:v>
                </c:pt>
                <c:pt idx="5">
                  <c:v>44.9202575884837</c:v>
                </c:pt>
                <c:pt idx="6">
                  <c:v>51.393148096951215</c:v>
                </c:pt>
                <c:pt idx="7">
                  <c:v>30.21920240011044</c:v>
                </c:pt>
                <c:pt idx="8">
                  <c:v>9.508846666248312</c:v>
                </c:pt>
                <c:pt idx="9">
                  <c:v>84.37218218112245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17.374369283926463</c:v>
                </c:pt>
                <c:pt idx="1">
                  <c:v>44.71503196408128</c:v>
                </c:pt>
                <c:pt idx="2">
                  <c:v>57.014780504752835</c:v>
                </c:pt>
                <c:pt idx="3">
                  <c:v>37.78646562941258</c:v>
                </c:pt>
                <c:pt idx="4">
                  <c:v>9.105809670776065</c:v>
                </c:pt>
                <c:pt idx="5">
                  <c:v>35.7976247352879</c:v>
                </c:pt>
                <c:pt idx="6">
                  <c:v>52.118013177190576</c:v>
                </c:pt>
                <c:pt idx="7">
                  <c:v>48.05111930988665</c:v>
                </c:pt>
                <c:pt idx="8">
                  <c:v>7.205167818621852</c:v>
                </c:pt>
                <c:pt idx="9">
                  <c:v>64.37488780134093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20.62743548015568</c:v>
                </c:pt>
                <c:pt idx="1">
                  <c:v>52.41275338568623</c:v>
                </c:pt>
                <c:pt idx="2">
                  <c:v>44.87002564404733</c:v>
                </c:pt>
                <c:pt idx="3">
                  <c:v>47.24072788337963</c:v>
                </c:pt>
                <c:pt idx="4">
                  <c:v>5.0144057754002</c:v>
                </c:pt>
                <c:pt idx="5">
                  <c:v>48.898760270037656</c:v>
                </c:pt>
                <c:pt idx="6">
                  <c:v>27.2199494867969</c:v>
                </c:pt>
                <c:pt idx="7">
                  <c:v>30.26831704856239</c:v>
                </c:pt>
                <c:pt idx="8">
                  <c:v>20.159615360103437</c:v>
                </c:pt>
                <c:pt idx="9">
                  <c:v>25.531335078232896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22.96612442694016</c:v>
                </c:pt>
                <c:pt idx="1">
                  <c:v>39.636417777798954</c:v>
                </c:pt>
                <c:pt idx="2">
                  <c:v>42.46746422098327</c:v>
                </c:pt>
                <c:pt idx="3">
                  <c:v>33.69570502114731</c:v>
                </c:pt>
                <c:pt idx="4">
                  <c:v>18.658165965003285</c:v>
                </c:pt>
                <c:pt idx="5">
                  <c:v>46.73813664723467</c:v>
                </c:pt>
                <c:pt idx="6">
                  <c:v>56.05707882271122</c:v>
                </c:pt>
                <c:pt idx="7">
                  <c:v>27.21710526342824</c:v>
                </c:pt>
                <c:pt idx="8">
                  <c:v>11.186326000639223</c:v>
                </c:pt>
                <c:pt idx="9">
                  <c:v>48.23220109992622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37.10581469532677</c:v>
                </c:pt>
                <c:pt idx="1">
                  <c:v>56.54286184378418</c:v>
                </c:pt>
                <c:pt idx="2">
                  <c:v>54.211917862500215</c:v>
                </c:pt>
                <c:pt idx="3">
                  <c:v>52.84931114560647</c:v>
                </c:pt>
                <c:pt idx="4">
                  <c:v>4.399901740665859</c:v>
                </c:pt>
                <c:pt idx="5">
                  <c:v>70.39995189874375</c:v>
                </c:pt>
                <c:pt idx="6">
                  <c:v>65.10446956818146</c:v>
                </c:pt>
                <c:pt idx="7">
                  <c:v>34.512433612608284</c:v>
                </c:pt>
                <c:pt idx="8">
                  <c:v>10.214639943505071</c:v>
                </c:pt>
                <c:pt idx="9">
                  <c:v>50.44848438085652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33.48598555279222</c:v>
                </c:pt>
                <c:pt idx="1">
                  <c:v>56.81037503554383</c:v>
                </c:pt>
                <c:pt idx="2">
                  <c:v>50.80267975981839</c:v>
                </c:pt>
                <c:pt idx="3">
                  <c:v>59.121112760223596</c:v>
                </c:pt>
                <c:pt idx="4">
                  <c:v>5.884856573838471</c:v>
                </c:pt>
                <c:pt idx="5">
                  <c:v>52.991415673234094</c:v>
                </c:pt>
                <c:pt idx="6">
                  <c:v>40.58167759138693</c:v>
                </c:pt>
                <c:pt idx="7">
                  <c:v>31.706669665279694</c:v>
                </c:pt>
                <c:pt idx="8">
                  <c:v>12.629067421584137</c:v>
                </c:pt>
                <c:pt idx="9">
                  <c:v>43.370372045114486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37.67278953642697</c:v>
                </c:pt>
                <c:pt idx="1">
                  <c:v>46.84175869569652</c:v>
                </c:pt>
                <c:pt idx="2">
                  <c:v>48.186462165227766</c:v>
                </c:pt>
                <c:pt idx="3">
                  <c:v>41.29043623255279</c:v>
                </c:pt>
                <c:pt idx="4">
                  <c:v>9.524948826286039</c:v>
                </c:pt>
                <c:pt idx="5">
                  <c:v>45.70254715009103</c:v>
                </c:pt>
                <c:pt idx="6">
                  <c:v>31.756391227794506</c:v>
                </c:pt>
                <c:pt idx="7">
                  <c:v>34.11977826501674</c:v>
                </c:pt>
                <c:pt idx="8">
                  <c:v>38.200624603567725</c:v>
                </c:pt>
                <c:pt idx="9">
                  <c:v>41.140122678189925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19.425177259580856</c:v>
                </c:pt>
                <c:pt idx="1">
                  <c:v>56.374587712954956</c:v>
                </c:pt>
                <c:pt idx="2">
                  <c:v>50.04740873064177</c:v>
                </c:pt>
                <c:pt idx="3">
                  <c:v>41.593271982251494</c:v>
                </c:pt>
                <c:pt idx="4">
                  <c:v>9.23091055983021</c:v>
                </c:pt>
                <c:pt idx="5">
                  <c:v>29.442965693604872</c:v>
                </c:pt>
                <c:pt idx="6">
                  <c:v>37.98282200150863</c:v>
                </c:pt>
                <c:pt idx="7">
                  <c:v>31.89032998007809</c:v>
                </c:pt>
                <c:pt idx="8">
                  <c:v>11.31954169731042</c:v>
                </c:pt>
                <c:pt idx="9">
                  <c:v>73.00667005358784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21.471373676457766</c:v>
                </c:pt>
                <c:pt idx="1">
                  <c:v>51.57917883986893</c:v>
                </c:pt>
                <c:pt idx="2">
                  <c:v>54.07151410496815</c:v>
                </c:pt>
                <c:pt idx="3">
                  <c:v>54.58901829548582</c:v>
                </c:pt>
                <c:pt idx="4">
                  <c:v>5.612464283908409</c:v>
                </c:pt>
                <c:pt idx="5">
                  <c:v>43.87611906579113</c:v>
                </c:pt>
                <c:pt idx="6">
                  <c:v>46.024796231617074</c:v>
                </c:pt>
                <c:pt idx="7">
                  <c:v>32.48389797434576</c:v>
                </c:pt>
                <c:pt idx="8">
                  <c:v>7.690914380963949</c:v>
                </c:pt>
                <c:pt idx="9">
                  <c:v>57.123675648795576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16.91703902783832</c:v>
                </c:pt>
                <c:pt idx="1">
                  <c:v>35.6103709486327</c:v>
                </c:pt>
                <c:pt idx="2">
                  <c:v>59.46537681443598</c:v>
                </c:pt>
                <c:pt idx="3">
                  <c:v>48.341200250295024</c:v>
                </c:pt>
                <c:pt idx="4">
                  <c:v>12.870239505393318</c:v>
                </c:pt>
                <c:pt idx="5">
                  <c:v>55.34681221707413</c:v>
                </c:pt>
                <c:pt idx="6">
                  <c:v>40.989527476542236</c:v>
                </c:pt>
                <c:pt idx="7">
                  <c:v>40.12863338587701</c:v>
                </c:pt>
                <c:pt idx="8">
                  <c:v>11.182251405350721</c:v>
                </c:pt>
                <c:pt idx="9">
                  <c:v>38.63975378402139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15.86497349249369</c:v>
                </c:pt>
                <c:pt idx="1">
                  <c:v>50.646796062945754</c:v>
                </c:pt>
                <c:pt idx="2">
                  <c:v>48.11643471105153</c:v>
                </c:pt>
                <c:pt idx="3">
                  <c:v>43.26929650250828</c:v>
                </c:pt>
                <c:pt idx="4">
                  <c:v>3.4704806813428455</c:v>
                </c:pt>
                <c:pt idx="5">
                  <c:v>37.949964253765955</c:v>
                </c:pt>
                <c:pt idx="6">
                  <c:v>27.63085192666725</c:v>
                </c:pt>
                <c:pt idx="7">
                  <c:v>33.83415115231814</c:v>
                </c:pt>
                <c:pt idx="8">
                  <c:v>4.876103300308994</c:v>
                </c:pt>
                <c:pt idx="9">
                  <c:v>29.517257681265367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33.47168228877102</c:v>
                </c:pt>
                <c:pt idx="1">
                  <c:v>45.574821161598784</c:v>
                </c:pt>
                <c:pt idx="2">
                  <c:v>47.868313063131794</c:v>
                </c:pt>
                <c:pt idx="3">
                  <c:v>40.69500192588603</c:v>
                </c:pt>
                <c:pt idx="4">
                  <c:v>30.311269160426313</c:v>
                </c:pt>
                <c:pt idx="5">
                  <c:v>41.5657984671836</c:v>
                </c:pt>
                <c:pt idx="6">
                  <c:v>30.273400285934176</c:v>
                </c:pt>
                <c:pt idx="7">
                  <c:v>25.33117075803615</c:v>
                </c:pt>
                <c:pt idx="8">
                  <c:v>7.5744464951824515</c:v>
                </c:pt>
                <c:pt idx="9">
                  <c:v>47.52857540102312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14.783584031579064</c:v>
                </c:pt>
                <c:pt idx="1">
                  <c:v>40.81029872502585</c:v>
                </c:pt>
                <c:pt idx="2">
                  <c:v>56.87586988485517</c:v>
                </c:pt>
                <c:pt idx="3">
                  <c:v>48.17624388187208</c:v>
                </c:pt>
                <c:pt idx="4">
                  <c:v>3.6165959794761746</c:v>
                </c:pt>
                <c:pt idx="5">
                  <c:v>36.057951189540205</c:v>
                </c:pt>
                <c:pt idx="6">
                  <c:v>23.692965090645902</c:v>
                </c:pt>
                <c:pt idx="7">
                  <c:v>29.843481621450085</c:v>
                </c:pt>
                <c:pt idx="8">
                  <c:v>10.407075861586613</c:v>
                </c:pt>
                <c:pt idx="9">
                  <c:v>46.89651391371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28.976290405423278</c:v>
                </c:pt>
                <c:pt idx="1">
                  <c:v>35.15719253001939</c:v>
                </c:pt>
                <c:pt idx="2">
                  <c:v>42.83497759917898</c:v>
                </c:pt>
                <c:pt idx="3">
                  <c:v>46.56194208700022</c:v>
                </c:pt>
                <c:pt idx="4">
                  <c:v>6.784662518099807</c:v>
                </c:pt>
                <c:pt idx="5">
                  <c:v>47.402717925456045</c:v>
                </c:pt>
                <c:pt idx="6">
                  <c:v>51.34643208389235</c:v>
                </c:pt>
                <c:pt idx="7">
                  <c:v>43.14418569564589</c:v>
                </c:pt>
                <c:pt idx="8">
                  <c:v>11.020536684223426</c:v>
                </c:pt>
                <c:pt idx="9">
                  <c:v>29.742001185129457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30.76481410432205</c:v>
                </c:pt>
                <c:pt idx="1">
                  <c:v>50.289680002809035</c:v>
                </c:pt>
                <c:pt idx="2">
                  <c:v>45.45362838522545</c:v>
                </c:pt>
                <c:pt idx="3">
                  <c:v>51.792888636654524</c:v>
                </c:pt>
                <c:pt idx="4">
                  <c:v>6.815539374282344</c:v>
                </c:pt>
                <c:pt idx="5">
                  <c:v>37.647222922597365</c:v>
                </c:pt>
                <c:pt idx="6">
                  <c:v>48.3440775661239</c:v>
                </c:pt>
                <c:pt idx="7">
                  <c:v>25.133671252860793</c:v>
                </c:pt>
                <c:pt idx="8">
                  <c:v>14.546639907994628</c:v>
                </c:pt>
                <c:pt idx="9">
                  <c:v>21.31540874486904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40.010348882490824</c:v>
                </c:pt>
                <c:pt idx="1">
                  <c:v>48.88525412928011</c:v>
                </c:pt>
                <c:pt idx="2">
                  <c:v>56.064903133554466</c:v>
                </c:pt>
                <c:pt idx="3">
                  <c:v>54.85110603056955</c:v>
                </c:pt>
                <c:pt idx="4">
                  <c:v>3.5599992232330733</c:v>
                </c:pt>
                <c:pt idx="5">
                  <c:v>39.92356238693422</c:v>
                </c:pt>
                <c:pt idx="6">
                  <c:v>45.12312240047924</c:v>
                </c:pt>
                <c:pt idx="7">
                  <c:v>33.0069547601156</c:v>
                </c:pt>
                <c:pt idx="8">
                  <c:v>5.540034780761216</c:v>
                </c:pt>
                <c:pt idx="9">
                  <c:v>30.265428132979725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29.001471547804947</c:v>
                </c:pt>
                <c:pt idx="1">
                  <c:v>42.19958570138715</c:v>
                </c:pt>
                <c:pt idx="2">
                  <c:v>57.917466775641124</c:v>
                </c:pt>
                <c:pt idx="3">
                  <c:v>37.688570079055005</c:v>
                </c:pt>
                <c:pt idx="4">
                  <c:v>4.323666411899521</c:v>
                </c:pt>
                <c:pt idx="5">
                  <c:v>45.60870624391185</c:v>
                </c:pt>
                <c:pt idx="6">
                  <c:v>34.856918081226496</c:v>
                </c:pt>
                <c:pt idx="7">
                  <c:v>46.915693279985796</c:v>
                </c:pt>
                <c:pt idx="8">
                  <c:v>1.1807208053705434</c:v>
                </c:pt>
                <c:pt idx="9">
                  <c:v>37.83859541847928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55.53573143003357</c:v>
                </c:pt>
                <c:pt idx="1">
                  <c:v>47.50800549715969</c:v>
                </c:pt>
                <c:pt idx="2">
                  <c:v>64.75513594478444</c:v>
                </c:pt>
                <c:pt idx="3">
                  <c:v>44.8240809166001</c:v>
                </c:pt>
                <c:pt idx="4">
                  <c:v>4.000412291044324</c:v>
                </c:pt>
                <c:pt idx="5">
                  <c:v>16.735352397905686</c:v>
                </c:pt>
                <c:pt idx="6">
                  <c:v>47.85309301291722</c:v>
                </c:pt>
                <c:pt idx="7">
                  <c:v>27.280851034880563</c:v>
                </c:pt>
                <c:pt idx="8">
                  <c:v>73.91167455659351</c:v>
                </c:pt>
                <c:pt idx="9">
                  <c:v>42.9287794499555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22.488867659930037</c:v>
                </c:pt>
                <c:pt idx="1">
                  <c:v>56.78144496781818</c:v>
                </c:pt>
                <c:pt idx="2">
                  <c:v>51.84788412865213</c:v>
                </c:pt>
                <c:pt idx="3">
                  <c:v>44.86854936696132</c:v>
                </c:pt>
                <c:pt idx="4">
                  <c:v>6.47034604438123</c:v>
                </c:pt>
                <c:pt idx="5">
                  <c:v>46.4220448434561</c:v>
                </c:pt>
                <c:pt idx="6">
                  <c:v>44.37769048905156</c:v>
                </c:pt>
                <c:pt idx="7">
                  <c:v>42.14428954757502</c:v>
                </c:pt>
                <c:pt idx="8">
                  <c:v>5.778973537759233</c:v>
                </c:pt>
                <c:pt idx="9">
                  <c:v>38.23850681282991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29.30813133238761</c:v>
                </c:pt>
                <c:pt idx="1">
                  <c:v>62.61911533033436</c:v>
                </c:pt>
                <c:pt idx="2">
                  <c:v>49.12749197619672</c:v>
                </c:pt>
                <c:pt idx="3">
                  <c:v>55.49157860727793</c:v>
                </c:pt>
                <c:pt idx="4">
                  <c:v>6.9801756627628775</c:v>
                </c:pt>
                <c:pt idx="5">
                  <c:v>64.62614760711159</c:v>
                </c:pt>
                <c:pt idx="6">
                  <c:v>24.101679480217484</c:v>
                </c:pt>
                <c:pt idx="7">
                  <c:v>27.687032474778096</c:v>
                </c:pt>
                <c:pt idx="8">
                  <c:v>7.902986345392542</c:v>
                </c:pt>
                <c:pt idx="9">
                  <c:v>39.84146903869446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9.23470985665302</c:v>
                </c:pt>
                <c:pt idx="1">
                  <c:v>56.90973600292207</c:v>
                </c:pt>
                <c:pt idx="2">
                  <c:v>46.337590122914506</c:v>
                </c:pt>
                <c:pt idx="3">
                  <c:v>36.7200997893891</c:v>
                </c:pt>
                <c:pt idx="4">
                  <c:v>7.9251773521207864</c:v>
                </c:pt>
                <c:pt idx="5">
                  <c:v>30.1409812790884</c:v>
                </c:pt>
                <c:pt idx="6">
                  <c:v>43.33965735998395</c:v>
                </c:pt>
                <c:pt idx="7">
                  <c:v>39.1366709371504</c:v>
                </c:pt>
                <c:pt idx="8">
                  <c:v>9.15911200361626</c:v>
                </c:pt>
                <c:pt idx="9">
                  <c:v>45.40284979720685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31.266453322815018</c:v>
                </c:pt>
                <c:pt idx="1">
                  <c:v>47.63668771751204</c:v>
                </c:pt>
                <c:pt idx="2">
                  <c:v>54.1013829248045</c:v>
                </c:pt>
                <c:pt idx="3">
                  <c:v>41.27701097883419</c:v>
                </c:pt>
                <c:pt idx="4">
                  <c:v>6.208202183832214</c:v>
                </c:pt>
                <c:pt idx="5">
                  <c:v>59.20423289293852</c:v>
                </c:pt>
                <c:pt idx="6">
                  <c:v>36.31366464875168</c:v>
                </c:pt>
                <c:pt idx="7">
                  <c:v>34.041806686347435</c:v>
                </c:pt>
                <c:pt idx="8">
                  <c:v>9.287263603927721</c:v>
                </c:pt>
                <c:pt idx="9">
                  <c:v>60.146203379238976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33.51220068248155</c:v>
                </c:pt>
                <c:pt idx="1">
                  <c:v>64.58972013383782</c:v>
                </c:pt>
                <c:pt idx="2">
                  <c:v>47.21520574293188</c:v>
                </c:pt>
                <c:pt idx="3">
                  <c:v>42.57327655922033</c:v>
                </c:pt>
                <c:pt idx="4">
                  <c:v>15.004570171067217</c:v>
                </c:pt>
                <c:pt idx="5">
                  <c:v>60.05357137392282</c:v>
                </c:pt>
                <c:pt idx="6">
                  <c:v>41.90539612993173</c:v>
                </c:pt>
                <c:pt idx="7">
                  <c:v>31.447907633834518</c:v>
                </c:pt>
                <c:pt idx="8">
                  <c:v>12.732791772193693</c:v>
                </c:pt>
                <c:pt idx="9">
                  <c:v>57.55171141744241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8.201504026658462</c:v>
                </c:pt>
                <c:pt idx="1">
                  <c:v>49.674368574902104</c:v>
                </c:pt>
                <c:pt idx="2">
                  <c:v>47.356579087239076</c:v>
                </c:pt>
                <c:pt idx="3">
                  <c:v>43.31988144635001</c:v>
                </c:pt>
                <c:pt idx="4">
                  <c:v>28.926803770079392</c:v>
                </c:pt>
                <c:pt idx="5">
                  <c:v>36.144468847576235</c:v>
                </c:pt>
                <c:pt idx="6">
                  <c:v>54.07373015200177</c:v>
                </c:pt>
                <c:pt idx="7">
                  <c:v>32.83897982649315</c:v>
                </c:pt>
                <c:pt idx="8">
                  <c:v>31.81446255757083</c:v>
                </c:pt>
                <c:pt idx="9">
                  <c:v>75.6007883653566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cb-2c87-d2d8-b1e1e9d00a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cb-2c87-d2d8-b1e1e9d00a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cb-2c87-d2d8-b1e1e9d00a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cb-2c87-d2d8-b1e1e9d00a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cb-2c87-d2d8-b1e1e9d00a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cb-2c87-d2d8-b1e1e9d00a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cb-2c87-d2d8-b1e1e9d00a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cb-2c87-d2d8-b1e1e9d00a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cb-2c87-d2d8-b1e1e9d00a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cb-2c87-d2d8-b1e1e9d00a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cb-2c87-d2d8-b1e1e9d00a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cb-2c87-d2d8-b1e1e9d00a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cb-2c87-d2d8-b1e1e9d00a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cb-2c87-d2d8-b1e1e9d00a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cb-2c87-d2d8-b1e1e9d00a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cb-2c87-d2d8-b1e1e9d00a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cb-2c87-d2d8-b1e1e9d00a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cb-2c87-d2d8-b1e1e9d00a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cb-2c87-d2d8-b1e1e9d00a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cb-2c87-d2d8-b1e1e9d00a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48.88525412928011</c:v>
                </c:pt>
                <c:pt idx="2">
                  <c:v>46.84175869569652</c:v>
                </c:pt>
                <c:pt idx="3">
                  <c:v>57.48655939740451</c:v>
                </c:pt>
                <c:pt idx="4">
                  <c:v>56.54286184378418</c:v>
                </c:pt>
                <c:pt idx="5">
                  <c:v>41.83837826167093</c:v>
                </c:pt>
                <c:pt idx="6">
                  <c:v>64.58972013383782</c:v>
                </c:pt>
                <c:pt idx="7">
                  <c:v>56.81037503554383</c:v>
                </c:pt>
                <c:pt idx="8">
                  <c:v>45.574821161598784</c:v>
                </c:pt>
                <c:pt idx="9">
                  <c:v>56.253342317492134</c:v>
                </c:pt>
                <c:pt idx="10">
                  <c:v>49.571966603327695</c:v>
                </c:pt>
                <c:pt idx="11">
                  <c:v>59.2031793751994</c:v>
                </c:pt>
                <c:pt idx="12">
                  <c:v>50.84221080276889</c:v>
                </c:pt>
                <c:pt idx="13">
                  <c:v>56.40399725853991</c:v>
                </c:pt>
                <c:pt idx="14">
                  <c:v>47.63668771751204</c:v>
                </c:pt>
                <c:pt idx="15">
                  <c:v>50.289680002809035</c:v>
                </c:pt>
                <c:pt idx="16">
                  <c:v>52.791362927400954</c:v>
                </c:pt>
                <c:pt idx="17">
                  <c:v>51.22829617455361</c:v>
                </c:pt>
                <c:pt idx="18">
                  <c:v>62.61911533033436</c:v>
                </c:pt>
                <c:pt idx="19">
                  <c:v>42.151626432256656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72-b7ec-5abe-a1a328ea95c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72-b7ec-5abe-a1a328ea95c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72-b7ec-5abe-a1a328ea95c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72-b7ec-5abe-a1a328ea95c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72-b7ec-5abe-a1a328ea95c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72-b7ec-5abe-a1a328ea95c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72-b7ec-5abe-a1a328ea95c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72-b7ec-5abe-a1a328ea95c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72-b7ec-5abe-a1a328ea95c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72-b7ec-5abe-a1a328ea95c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72-b7ec-5abe-a1a328ea95c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72-b7ec-5abe-a1a328ea95c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72-b7ec-5abe-a1a328ea95c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72-b7ec-5abe-a1a328ea95c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72-b7ec-5abe-a1a328ea95c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72-b7ec-5abe-a1a328ea95c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72-b7ec-5abe-a1a328ea95c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72-b7ec-5abe-a1a328ea95c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72-b7ec-5abe-a1a328ea95c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72-b7ec-5abe-a1a328ea95c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56.064903133554466</c:v>
                </c:pt>
                <c:pt idx="2">
                  <c:v>48.186462165227766</c:v>
                </c:pt>
                <c:pt idx="3">
                  <c:v>54.952689736260574</c:v>
                </c:pt>
                <c:pt idx="4">
                  <c:v>54.211917862500215</c:v>
                </c:pt>
                <c:pt idx="5">
                  <c:v>44.18728977922943</c:v>
                </c:pt>
                <c:pt idx="6">
                  <c:v>47.21520574293188</c:v>
                </c:pt>
                <c:pt idx="7">
                  <c:v>50.80267975981839</c:v>
                </c:pt>
                <c:pt idx="8">
                  <c:v>47.868313063131794</c:v>
                </c:pt>
                <c:pt idx="9">
                  <c:v>51.34032141233851</c:v>
                </c:pt>
                <c:pt idx="10">
                  <c:v>50.36358312006537</c:v>
                </c:pt>
                <c:pt idx="11">
                  <c:v>49.34335803487354</c:v>
                </c:pt>
                <c:pt idx="12">
                  <c:v>48.59919791032237</c:v>
                </c:pt>
                <c:pt idx="13">
                  <c:v>51.12363319211487</c:v>
                </c:pt>
                <c:pt idx="14">
                  <c:v>54.1013829248045</c:v>
                </c:pt>
                <c:pt idx="15">
                  <c:v>45.45362838522545</c:v>
                </c:pt>
                <c:pt idx="16">
                  <c:v>51.489281861305436</c:v>
                </c:pt>
                <c:pt idx="17">
                  <c:v>57.370575477109355</c:v>
                </c:pt>
                <c:pt idx="18">
                  <c:v>49.12749197619672</c:v>
                </c:pt>
                <c:pt idx="19">
                  <c:v>58.113676648577716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7b-d1b1-5c62-50414fefef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7b-d1b1-5c62-50414fefef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7b-d1b1-5c62-50414fefef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7b-d1b1-5c62-50414fefef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7b-d1b1-5c62-50414fefef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7b-d1b1-5c62-50414fefef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7b-d1b1-5c62-50414fefef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7b-d1b1-5c62-50414fefef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7b-d1b1-5c62-50414fefef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7b-d1b1-5c62-50414fefef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7b-d1b1-5c62-50414fefef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7b-d1b1-5c62-50414fefef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7b-d1b1-5c62-50414fefef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7b-d1b1-5c62-50414fefef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7b-d1b1-5c62-50414fefef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7b-d1b1-5c62-50414fefef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7b-d1b1-5c62-50414fefef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7b-d1b1-5c62-50414fefef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7b-d1b1-5c62-50414fefef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7b-d1b1-5c62-50414fefef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54.85110603056955</c:v>
                </c:pt>
                <c:pt idx="2">
                  <c:v>41.29043623255279</c:v>
                </c:pt>
                <c:pt idx="3">
                  <c:v>36.97049108693036</c:v>
                </c:pt>
                <c:pt idx="4">
                  <c:v>52.84931114560647</c:v>
                </c:pt>
                <c:pt idx="5">
                  <c:v>45.90520194433648</c:v>
                </c:pt>
                <c:pt idx="6">
                  <c:v>42.57327655922033</c:v>
                </c:pt>
                <c:pt idx="7">
                  <c:v>59.121112760223596</c:v>
                </c:pt>
                <c:pt idx="8">
                  <c:v>40.69500192588603</c:v>
                </c:pt>
                <c:pt idx="9">
                  <c:v>47.86675651326455</c:v>
                </c:pt>
                <c:pt idx="10">
                  <c:v>49.03907353057971</c:v>
                </c:pt>
                <c:pt idx="11">
                  <c:v>39.7847782651847</c:v>
                </c:pt>
                <c:pt idx="12">
                  <c:v>54.64649610962565</c:v>
                </c:pt>
                <c:pt idx="13">
                  <c:v>44.79301284861976</c:v>
                </c:pt>
                <c:pt idx="14">
                  <c:v>41.27701097883419</c:v>
                </c:pt>
                <c:pt idx="15">
                  <c:v>51.792888636654524</c:v>
                </c:pt>
                <c:pt idx="16">
                  <c:v>57.82745949716887</c:v>
                </c:pt>
                <c:pt idx="17">
                  <c:v>42.028677182967606</c:v>
                </c:pt>
                <c:pt idx="18">
                  <c:v>55.49157860727793</c:v>
                </c:pt>
                <c:pt idx="19">
                  <c:v>46.93595581754781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958-7f62-2890-9d4d506714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958-7f62-2890-9d4d506714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958-7f62-2890-9d4d506714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958-7f62-2890-9d4d506714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958-7f62-2890-9d4d506714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958-7f62-2890-9d4d506714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958-7f62-2890-9d4d506714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958-7f62-2890-9d4d506714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958-7f62-2890-9d4d506714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958-7f62-2890-9d4d506714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958-7f62-2890-9d4d506714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958-7f62-2890-9d4d506714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958-7f62-2890-9d4d506714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958-7f62-2890-9d4d506714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958-7f62-2890-9d4d506714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958-7f62-2890-9d4d506714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958-7f62-2890-9d4d506714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958-7f62-2890-9d4d506714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958-7f62-2890-9d4d506714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958-7f62-2890-9d4d506714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3.5599992232330733</c:v>
                </c:pt>
                <c:pt idx="2">
                  <c:v>9.524948826286039</c:v>
                </c:pt>
                <c:pt idx="3">
                  <c:v>2.6534236554498256</c:v>
                </c:pt>
                <c:pt idx="4">
                  <c:v>4.399901740665859</c:v>
                </c:pt>
                <c:pt idx="5">
                  <c:v>9.161048473322927</c:v>
                </c:pt>
                <c:pt idx="6">
                  <c:v>15.004570171067217</c:v>
                </c:pt>
                <c:pt idx="7">
                  <c:v>5.884856573838471</c:v>
                </c:pt>
                <c:pt idx="8">
                  <c:v>30.311269160426313</c:v>
                </c:pt>
                <c:pt idx="9">
                  <c:v>27.095146567812943</c:v>
                </c:pt>
                <c:pt idx="10">
                  <c:v>4.318864759701078</c:v>
                </c:pt>
                <c:pt idx="11">
                  <c:v>3.0106522700581424</c:v>
                </c:pt>
                <c:pt idx="12">
                  <c:v>8.114395831304776</c:v>
                </c:pt>
                <c:pt idx="13">
                  <c:v>4.034590812757551</c:v>
                </c:pt>
                <c:pt idx="14">
                  <c:v>6.208202183832214</c:v>
                </c:pt>
                <c:pt idx="15">
                  <c:v>6.815539374282344</c:v>
                </c:pt>
                <c:pt idx="16">
                  <c:v>31.662425594756485</c:v>
                </c:pt>
                <c:pt idx="17">
                  <c:v>9.425707795960982</c:v>
                </c:pt>
                <c:pt idx="18">
                  <c:v>6.9801756627628775</c:v>
                </c:pt>
                <c:pt idx="19">
                  <c:v>4.612450858174931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70-86b5-3d69-5511c731f2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70-86b5-3d69-5511c731f2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70-86b5-3d69-5511c731f2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70-86b5-3d69-5511c731f2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70-86b5-3d69-5511c731f2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70-86b5-3d69-5511c731f2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70-86b5-3d69-5511c731f2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70-86b5-3d69-5511c731f2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70-86b5-3d69-5511c731f2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70-86b5-3d69-5511c731f2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70-86b5-3d69-5511c731f2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70-86b5-3d69-5511c731f2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70-86b5-3d69-5511c731f2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70-86b5-3d69-5511c731f2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70-86b5-3d69-5511c731f2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70-86b5-3d69-5511c731f2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70-86b5-3d69-5511c731f2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70-86b5-3d69-5511c731f2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70-86b5-3d69-5511c731f2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70-86b5-3d69-5511c731f2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39.92356238693422</c:v>
                </c:pt>
                <c:pt idx="2">
                  <c:v>45.70254715009103</c:v>
                </c:pt>
                <c:pt idx="3">
                  <c:v>55.177457349308156</c:v>
                </c:pt>
                <c:pt idx="4">
                  <c:v>70.39995189874375</c:v>
                </c:pt>
                <c:pt idx="5">
                  <c:v>52.5208143782802</c:v>
                </c:pt>
                <c:pt idx="6">
                  <c:v>60.05357137392282</c:v>
                </c:pt>
                <c:pt idx="7">
                  <c:v>52.991415673234094</c:v>
                </c:pt>
                <c:pt idx="8">
                  <c:v>41.5657984671836</c:v>
                </c:pt>
                <c:pt idx="9">
                  <c:v>48.78229692353463</c:v>
                </c:pt>
                <c:pt idx="10">
                  <c:v>42.1199727590038</c:v>
                </c:pt>
                <c:pt idx="11">
                  <c:v>52.742657615701646</c:v>
                </c:pt>
                <c:pt idx="12">
                  <c:v>42.468198555104806</c:v>
                </c:pt>
                <c:pt idx="13">
                  <c:v>42.30489272340447</c:v>
                </c:pt>
                <c:pt idx="14">
                  <c:v>59.20423289293852</c:v>
                </c:pt>
                <c:pt idx="15">
                  <c:v>37.647222922597365</c:v>
                </c:pt>
                <c:pt idx="16">
                  <c:v>65.331000528944</c:v>
                </c:pt>
                <c:pt idx="17">
                  <c:v>48.0512887391716</c:v>
                </c:pt>
                <c:pt idx="18">
                  <c:v>64.62614760711159</c:v>
                </c:pt>
                <c:pt idx="19">
                  <c:v>58.19508136675486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b10-69fb-7e61-a5532dc387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b10-69fb-7e61-a5532dc387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b10-69fb-7e61-a5532dc387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b10-69fb-7e61-a5532dc387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b10-69fb-7e61-a5532dc387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b10-69fb-7e61-a5532dc387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b10-69fb-7e61-a5532dc387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b10-69fb-7e61-a5532dc387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b10-69fb-7e61-a5532dc387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b10-69fb-7e61-a5532dc387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b10-69fb-7e61-a5532dc387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b10-69fb-7e61-a5532dc387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b10-69fb-7e61-a5532dc387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b10-69fb-7e61-a5532dc387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b10-69fb-7e61-a5532dc387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b10-69fb-7e61-a5532dc387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b10-69fb-7e61-a5532dc387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b10-69fb-7e61-a5532dc387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b10-69fb-7e61-a5532dc387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b10-69fb-7e61-a5532dc387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45.12312240047924</c:v>
                </c:pt>
                <c:pt idx="2">
                  <c:v>31.756391227794506</c:v>
                </c:pt>
                <c:pt idx="3">
                  <c:v>48.38047157613107</c:v>
                </c:pt>
                <c:pt idx="4">
                  <c:v>65.10446956818146</c:v>
                </c:pt>
                <c:pt idx="5">
                  <c:v>38.51721493932138</c:v>
                </c:pt>
                <c:pt idx="6">
                  <c:v>41.90539612993173</c:v>
                </c:pt>
                <c:pt idx="7">
                  <c:v>40.58167759138693</c:v>
                </c:pt>
                <c:pt idx="8">
                  <c:v>30.273400285934176</c:v>
                </c:pt>
                <c:pt idx="9">
                  <c:v>61.00389768528724</c:v>
                </c:pt>
                <c:pt idx="10">
                  <c:v>50.456790969489695</c:v>
                </c:pt>
                <c:pt idx="11">
                  <c:v>28.169382405408996</c:v>
                </c:pt>
                <c:pt idx="12">
                  <c:v>46.21679370528805</c:v>
                </c:pt>
                <c:pt idx="13">
                  <c:v>33.27750375956402</c:v>
                </c:pt>
                <c:pt idx="14">
                  <c:v>36.31366464875168</c:v>
                </c:pt>
                <c:pt idx="15">
                  <c:v>48.3440775661239</c:v>
                </c:pt>
                <c:pt idx="16">
                  <c:v>54.98115072430567</c:v>
                </c:pt>
                <c:pt idx="17">
                  <c:v>31.619987597225553</c:v>
                </c:pt>
                <c:pt idx="18">
                  <c:v>24.101679480217484</c:v>
                </c:pt>
                <c:pt idx="19">
                  <c:v>43.86608034082789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6f-279e-2bed-c36f335a2f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6f-279e-2bed-c36f335a2f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6f-279e-2bed-c36f335a2f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6f-279e-2bed-c36f335a2f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6f-279e-2bed-c36f335a2f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6f-279e-2bed-c36f335a2f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6f-279e-2bed-c36f335a2f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6f-279e-2bed-c36f335a2f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6f-279e-2bed-c36f335a2f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6f-279e-2bed-c36f335a2f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6f-279e-2bed-c36f335a2f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6f-279e-2bed-c36f335a2f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6f-279e-2bed-c36f335a2f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6f-279e-2bed-c36f335a2f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6f-279e-2bed-c36f335a2f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6f-279e-2bed-c36f335a2f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6f-279e-2bed-c36f335a2f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6f-279e-2bed-c36f335a2f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6f-279e-2bed-c36f335a2f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6f-279e-2bed-c36f335a2f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33.0069547601156</c:v>
                </c:pt>
                <c:pt idx="2">
                  <c:v>34.11977826501674</c:v>
                </c:pt>
                <c:pt idx="3">
                  <c:v>27.892191755624776</c:v>
                </c:pt>
                <c:pt idx="4">
                  <c:v>34.512433612608284</c:v>
                </c:pt>
                <c:pt idx="5">
                  <c:v>32.315113572028864</c:v>
                </c:pt>
                <c:pt idx="6">
                  <c:v>31.447907633834518</c:v>
                </c:pt>
                <c:pt idx="7">
                  <c:v>31.706669665279694</c:v>
                </c:pt>
                <c:pt idx="8">
                  <c:v>25.33117075803615</c:v>
                </c:pt>
                <c:pt idx="9">
                  <c:v>29.04565393442128</c:v>
                </c:pt>
                <c:pt idx="10">
                  <c:v>31.5670572167517</c:v>
                </c:pt>
                <c:pt idx="11">
                  <c:v>28.51492251997096</c:v>
                </c:pt>
                <c:pt idx="12">
                  <c:v>36.39055707083322</c:v>
                </c:pt>
                <c:pt idx="13">
                  <c:v>24.36369086875866</c:v>
                </c:pt>
                <c:pt idx="14">
                  <c:v>34.041806686347435</c:v>
                </c:pt>
                <c:pt idx="15">
                  <c:v>25.133671252860793</c:v>
                </c:pt>
                <c:pt idx="16">
                  <c:v>37.87724265232299</c:v>
                </c:pt>
                <c:pt idx="17">
                  <c:v>34.760984184577275</c:v>
                </c:pt>
                <c:pt idx="18">
                  <c:v>27.687032474778096</c:v>
                </c:pt>
                <c:pt idx="19">
                  <c:v>37.42929650957979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6a7-1c69-1e4c-86fc897188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6a7-1c69-1e4c-86fc897188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6a7-1c69-1e4c-86fc897188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6a7-1c69-1e4c-86fc897188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6a7-1c69-1e4c-86fc897188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6a7-1c69-1e4c-86fc897188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6a7-1c69-1e4c-86fc897188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6a7-1c69-1e4c-86fc897188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6a7-1c69-1e4c-86fc897188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6a7-1c69-1e4c-86fc897188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6a7-1c69-1e4c-86fc897188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6a7-1c69-1e4c-86fc897188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6a7-1c69-1e4c-86fc897188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6a7-1c69-1e4c-86fc897188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6a7-1c69-1e4c-86fc897188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6a7-1c69-1e4c-86fc897188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6a7-1c69-1e4c-86fc897188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6a7-1c69-1e4c-86fc897188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6a7-1c69-1e4c-86fc897188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6a7-1c69-1e4c-86fc897188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5.540034780761216</c:v>
                </c:pt>
                <c:pt idx="2">
                  <c:v>38.200624603567725</c:v>
                </c:pt>
                <c:pt idx="3">
                  <c:v>9.355810941011843</c:v>
                </c:pt>
                <c:pt idx="4">
                  <c:v>10.214639943505071</c:v>
                </c:pt>
                <c:pt idx="5">
                  <c:v>13.156249438531999</c:v>
                </c:pt>
                <c:pt idx="6">
                  <c:v>12.732791772193693</c:v>
                </c:pt>
                <c:pt idx="7">
                  <c:v>12.629067421584137</c:v>
                </c:pt>
                <c:pt idx="8">
                  <c:v>7.5744464951824515</c:v>
                </c:pt>
                <c:pt idx="9">
                  <c:v>5.847172042816159</c:v>
                </c:pt>
                <c:pt idx="10">
                  <c:v>21.436446743294795</c:v>
                </c:pt>
                <c:pt idx="11">
                  <c:v>10.554886489130029</c:v>
                </c:pt>
                <c:pt idx="12">
                  <c:v>2.445001023478731</c:v>
                </c:pt>
                <c:pt idx="13">
                  <c:v>10.818455302998933</c:v>
                </c:pt>
                <c:pt idx="14">
                  <c:v>9.287263603927721</c:v>
                </c:pt>
                <c:pt idx="15">
                  <c:v>14.546639907994628</c:v>
                </c:pt>
                <c:pt idx="16">
                  <c:v>2.054200725100482</c:v>
                </c:pt>
                <c:pt idx="17">
                  <c:v>8.801652896378428</c:v>
                </c:pt>
                <c:pt idx="18">
                  <c:v>7.902986345392542</c:v>
                </c:pt>
                <c:pt idx="19">
                  <c:v>12.54887935149368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a86-a28b-d0ad-2ada03c567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a86-a28b-d0ad-2ada03c567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a86-a28b-d0ad-2ada03c567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a86-a28b-d0ad-2ada03c567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a86-a28b-d0ad-2ada03c567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a86-a28b-d0ad-2ada03c567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a86-a28b-d0ad-2ada03c567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a86-a28b-d0ad-2ada03c567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a86-a28b-d0ad-2ada03c567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a86-a28b-d0ad-2ada03c567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a86-a28b-d0ad-2ada03c567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a86-a28b-d0ad-2ada03c567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a86-a28b-d0ad-2ada03c567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a86-a28b-d0ad-2ada03c567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a86-a28b-d0ad-2ada03c567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a86-a28b-d0ad-2ada03c567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a86-a28b-d0ad-2ada03c567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a86-a28b-d0ad-2ada03c567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a86-a28b-d0ad-2ada03c567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a86-a28b-d0ad-2ada03c567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30.265428132979725</c:v>
                </c:pt>
                <c:pt idx="2">
                  <c:v>41.140122678189925</c:v>
                </c:pt>
                <c:pt idx="3">
                  <c:v>37.282208922365406</c:v>
                </c:pt>
                <c:pt idx="4">
                  <c:v>50.44848438085652</c:v>
                </c:pt>
                <c:pt idx="5">
                  <c:v>58.13871275783331</c:v>
                </c:pt>
                <c:pt idx="6">
                  <c:v>57.55171141744241</c:v>
                </c:pt>
                <c:pt idx="7">
                  <c:v>43.370372045114486</c:v>
                </c:pt>
                <c:pt idx="8">
                  <c:v>47.52857540102312</c:v>
                </c:pt>
                <c:pt idx="9">
                  <c:v>17.989394006137047</c:v>
                </c:pt>
                <c:pt idx="10">
                  <c:v>37.61807231591872</c:v>
                </c:pt>
                <c:pt idx="11">
                  <c:v>25.875525900496154</c:v>
                </c:pt>
                <c:pt idx="12">
                  <c:v>53.04566428240954</c:v>
                </c:pt>
                <c:pt idx="13">
                  <c:v>37.88324658039665</c:v>
                </c:pt>
                <c:pt idx="14">
                  <c:v>60.146203379238976</c:v>
                </c:pt>
                <c:pt idx="15">
                  <c:v>21.31540874486904</c:v>
                </c:pt>
                <c:pt idx="16">
                  <c:v>65.29946907657724</c:v>
                </c:pt>
                <c:pt idx="17">
                  <c:v>46.166093744280865</c:v>
                </c:pt>
                <c:pt idx="18">
                  <c:v>39.84146903869446</c:v>
                </c:pt>
                <c:pt idx="19">
                  <c:v>56.92219890841457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40.010348882490824</c:v>
                </c:pt>
                <c:pt idx="2">
                  <c:v>37.67278953642697</c:v>
                </c:pt>
                <c:pt idx="3">
                  <c:v>37.54425420958655</c:v>
                </c:pt>
                <c:pt idx="4">
                  <c:v>37.10581469532677</c:v>
                </c:pt>
                <c:pt idx="5">
                  <c:v>35.29941768756632</c:v>
                </c:pt>
                <c:pt idx="6">
                  <c:v>33.51220068248155</c:v>
                </c:pt>
                <c:pt idx="7">
                  <c:v>33.48598555279222</c:v>
                </c:pt>
                <c:pt idx="8">
                  <c:v>33.47168228877102</c:v>
                </c:pt>
                <c:pt idx="9">
                  <c:v>32.93444785575386</c:v>
                </c:pt>
                <c:pt idx="10">
                  <c:v>32.69029301288871</c:v>
                </c:pt>
                <c:pt idx="11">
                  <c:v>32.30940075233775</c:v>
                </c:pt>
                <c:pt idx="12">
                  <c:v>32.19849866023047</c:v>
                </c:pt>
                <c:pt idx="13">
                  <c:v>31.30901183134036</c:v>
                </c:pt>
                <c:pt idx="14">
                  <c:v>31.266453322815018</c:v>
                </c:pt>
                <c:pt idx="15">
                  <c:v>30.76481410432205</c:v>
                </c:pt>
                <c:pt idx="16">
                  <c:v>30.452797761024005</c:v>
                </c:pt>
                <c:pt idx="17">
                  <c:v>29.352649953162334</c:v>
                </c:pt>
                <c:pt idx="18">
                  <c:v>29.30813133238761</c:v>
                </c:pt>
                <c:pt idx="19">
                  <c:v>29.021374797837545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79-8b36-8e29-b8132f432c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79-8b36-8e29-b8132f432c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79-8b36-8e29-b8132f432c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79-8b36-8e29-b8132f432c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79-8b36-8e29-b8132f432c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79-8b36-8e29-b8132f432c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79-8b36-8e29-b8132f432c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79-8b36-8e29-b8132f432c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79-8b36-8e29-b8132f432c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79-8b36-8e29-b8132f432c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79-8b36-8e29-b8132f432c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79-8b36-8e29-b8132f432c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79-8b36-8e29-b8132f432c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79-8b36-8e29-b8132f432c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79-8b36-8e29-b8132f432c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79-8b36-8e29-b8132f432c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79-8b36-8e29-b8132f432c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79-8b36-8e29-b8132f432c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79-8b36-8e29-b8132f432c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79-8b36-8e29-b8132f432c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33.51220068248155</c:v>
                </c:pt>
                <c:pt idx="1">
                  <c:v>5.027740530595542</c:v>
                </c:pt>
                <c:pt idx="2">
                  <c:v>28.722291221541656</c:v>
                </c:pt>
                <c:pt idx="3">
                  <c:v>24.797740722604644</c:v>
                </c:pt>
                <c:pt idx="4">
                  <c:v>29.30813133238761</c:v>
                </c:pt>
                <c:pt idx="5">
                  <c:v>26.334518905461703</c:v>
                </c:pt>
                <c:pt idx="6">
                  <c:v>32.30940075233775</c:v>
                </c:pt>
                <c:pt idx="7">
                  <c:v>17.42904053746407</c:v>
                </c:pt>
                <c:pt idx="8">
                  <c:v>20.73650885905284</c:v>
                </c:pt>
                <c:pt idx="9">
                  <c:v>12.183429724381428</c:v>
                </c:pt>
                <c:pt idx="10">
                  <c:v>37.54425420958655</c:v>
                </c:pt>
                <c:pt idx="11">
                  <c:v>16.91452878559138</c:v>
                </c:pt>
                <c:pt idx="12">
                  <c:v>9.23470985665302</c:v>
                </c:pt>
                <c:pt idx="13">
                  <c:v>33.48598555279222</c:v>
                </c:pt>
                <c:pt idx="14">
                  <c:v>22.488867659930037</c:v>
                </c:pt>
                <c:pt idx="15">
                  <c:v>37.10581469532677</c:v>
                </c:pt>
                <c:pt idx="16">
                  <c:v>31.30901183134036</c:v>
                </c:pt>
                <c:pt idx="17">
                  <c:v>19.425177259580856</c:v>
                </c:pt>
                <c:pt idx="18">
                  <c:v>9.752115053746572</c:v>
                </c:pt>
                <c:pt idx="19">
                  <c:v>32.93444785575386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96-78c8-12e0-4d9cbd1bd72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96-78c8-12e0-4d9cbd1bd72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96-78c8-12e0-4d9cbd1bd72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96-78c8-12e0-4d9cbd1bd72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96-78c8-12e0-4d9cbd1bd72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796-78c8-12e0-4d9cbd1bd72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796-78c8-12e0-4d9cbd1bd72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796-78c8-12e0-4d9cbd1bd72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796-78c8-12e0-4d9cbd1bd72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796-78c8-12e0-4d9cbd1bd72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796-78c8-12e0-4d9cbd1bd72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796-78c8-12e0-4d9cbd1bd72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796-78c8-12e0-4d9cbd1bd72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796-78c8-12e0-4d9cbd1bd72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796-78c8-12e0-4d9cbd1bd72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796-78c8-12e0-4d9cbd1bd72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796-78c8-12e0-4d9cbd1bd72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796-78c8-12e0-4d9cbd1bd72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796-78c8-12e0-4d9cbd1bd72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796-78c8-12e0-4d9cbd1bd72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47.21520574293188</c:v>
                </c:pt>
                <c:pt idx="1">
                  <c:v>57.80770646597618</c:v>
                </c:pt>
                <c:pt idx="2">
                  <c:v>46.80713620309168</c:v>
                </c:pt>
                <c:pt idx="3">
                  <c:v>49.048753187800834</c:v>
                </c:pt>
                <c:pt idx="4">
                  <c:v>49.12749197619672</c:v>
                </c:pt>
                <c:pt idx="5">
                  <c:v>51.85329380224324</c:v>
                </c:pt>
                <c:pt idx="6">
                  <c:v>49.34335803487354</c:v>
                </c:pt>
                <c:pt idx="7">
                  <c:v>51.548774637261694</c:v>
                </c:pt>
                <c:pt idx="8">
                  <c:v>57.01522959423049</c:v>
                </c:pt>
                <c:pt idx="9">
                  <c:v>43.22997047802819</c:v>
                </c:pt>
                <c:pt idx="10">
                  <c:v>54.952689736260574</c:v>
                </c:pt>
                <c:pt idx="11">
                  <c:v>62.66157578134952</c:v>
                </c:pt>
                <c:pt idx="12">
                  <c:v>46.337590122914506</c:v>
                </c:pt>
                <c:pt idx="13">
                  <c:v>50.80267975981839</c:v>
                </c:pt>
                <c:pt idx="14">
                  <c:v>51.84788412865213</c:v>
                </c:pt>
                <c:pt idx="15">
                  <c:v>54.211917862500215</c:v>
                </c:pt>
                <c:pt idx="16">
                  <c:v>51.12363319211487</c:v>
                </c:pt>
                <c:pt idx="17">
                  <c:v>50.04740873064177</c:v>
                </c:pt>
                <c:pt idx="18">
                  <c:v>43.74453716238774</c:v>
                </c:pt>
                <c:pt idx="19">
                  <c:v>51.34032141233851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ed2-5ea6-fea3-ea7073ef7bc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ed2-5ea6-fea3-ea7073ef7bc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ed2-5ea6-fea3-ea7073ef7bc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ed2-5ea6-fea3-ea7073ef7bc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ed2-5ea6-fea3-ea7073ef7bc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ed2-5ea6-fea3-ea7073ef7bc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ed2-5ea6-fea3-ea7073ef7bc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ed2-5ea6-fea3-ea7073ef7bc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ed2-5ea6-fea3-ea7073ef7bc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ed2-5ea6-fea3-ea7073ef7bc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ed2-5ea6-fea3-ea7073ef7bc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ed2-5ea6-fea3-ea7073ef7bc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ed2-5ea6-fea3-ea7073ef7bc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ed2-5ea6-fea3-ea7073ef7bc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ed2-5ea6-fea3-ea7073ef7bc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ed2-5ea6-fea3-ea7073ef7bc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ed2-5ea6-fea3-ea7073ef7bc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ed2-5ea6-fea3-ea7073ef7bc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ed2-5ea6-fea3-ea7073ef7bc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ed2-5ea6-fea3-ea7073ef7bc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42.57327655922033</c:v>
                </c:pt>
                <c:pt idx="1">
                  <c:v>34.01927359074513</c:v>
                </c:pt>
                <c:pt idx="2">
                  <c:v>44.34827537857729</c:v>
                </c:pt>
                <c:pt idx="3">
                  <c:v>37.791920219365025</c:v>
                </c:pt>
                <c:pt idx="4">
                  <c:v>55.49157860727793</c:v>
                </c:pt>
                <c:pt idx="5">
                  <c:v>33.906582372431416</c:v>
                </c:pt>
                <c:pt idx="6">
                  <c:v>39.7847782651847</c:v>
                </c:pt>
                <c:pt idx="7">
                  <c:v>55.653333851298044</c:v>
                </c:pt>
                <c:pt idx="8">
                  <c:v>45.43634892580829</c:v>
                </c:pt>
                <c:pt idx="9">
                  <c:v>57.359214349920336</c:v>
                </c:pt>
                <c:pt idx="10">
                  <c:v>36.97049108693036</c:v>
                </c:pt>
                <c:pt idx="11">
                  <c:v>53.096721297940285</c:v>
                </c:pt>
                <c:pt idx="12">
                  <c:v>36.7200997893891</c:v>
                </c:pt>
                <c:pt idx="13">
                  <c:v>59.121112760223596</c:v>
                </c:pt>
                <c:pt idx="14">
                  <c:v>44.86854936696132</c:v>
                </c:pt>
                <c:pt idx="15">
                  <c:v>52.84931114560647</c:v>
                </c:pt>
                <c:pt idx="16">
                  <c:v>44.79301284861976</c:v>
                </c:pt>
                <c:pt idx="17">
                  <c:v>41.593271982251494</c:v>
                </c:pt>
                <c:pt idx="18">
                  <c:v>53.869899166364014</c:v>
                </c:pt>
                <c:pt idx="19">
                  <c:v>47.86675651326455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d5-aca5-ea41-0cddcfedd5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d5-aca5-ea41-0cddcfedd5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d5-aca5-ea41-0cddcfedd5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d5-aca5-ea41-0cddcfedd5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d5-aca5-ea41-0cddcfedd5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d5-aca5-ea41-0cddcfedd5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d5-aca5-ea41-0cddcfedd5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d5-aca5-ea41-0cddcfedd5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d5-aca5-ea41-0cddcfedd5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d5-aca5-ea41-0cddcfedd5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d5-aca5-ea41-0cddcfedd5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d5-aca5-ea41-0cddcfedd5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d5-aca5-ea41-0cddcfedd5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d5-aca5-ea41-0cddcfedd5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d5-aca5-ea41-0cddcfedd5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d5-aca5-ea41-0cddcfedd5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d5-aca5-ea41-0cddcfedd5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d5-aca5-ea41-0cddcfedd5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d5-aca5-ea41-0cddcfedd5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d5-aca5-ea41-0cddcfedd5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15.004570171067217</c:v>
                </c:pt>
                <c:pt idx="1">
                  <c:v>3.8422044365923496</c:v>
                </c:pt>
                <c:pt idx="2">
                  <c:v>4.078853285083494</c:v>
                </c:pt>
                <c:pt idx="3">
                  <c:v>8.21568599658545</c:v>
                </c:pt>
                <c:pt idx="4">
                  <c:v>6.9801756627628775</c:v>
                </c:pt>
                <c:pt idx="5">
                  <c:v>6.3770267391976825</c:v>
                </c:pt>
                <c:pt idx="6">
                  <c:v>3.0106522700581424</c:v>
                </c:pt>
                <c:pt idx="7">
                  <c:v>4.444989875202191</c:v>
                </c:pt>
                <c:pt idx="8">
                  <c:v>4.470074109381936</c:v>
                </c:pt>
                <c:pt idx="9">
                  <c:v>6.066558872803315</c:v>
                </c:pt>
                <c:pt idx="10">
                  <c:v>2.6534236554498256</c:v>
                </c:pt>
                <c:pt idx="11">
                  <c:v>6.33407216022134</c:v>
                </c:pt>
                <c:pt idx="12">
                  <c:v>7.9251773521207864</c:v>
                </c:pt>
                <c:pt idx="13">
                  <c:v>5.884856573838471</c:v>
                </c:pt>
                <c:pt idx="14">
                  <c:v>6.47034604438123</c:v>
                </c:pt>
                <c:pt idx="15">
                  <c:v>4.399901740665859</c:v>
                </c:pt>
                <c:pt idx="16">
                  <c:v>4.034590812757551</c:v>
                </c:pt>
                <c:pt idx="17">
                  <c:v>9.23091055983021</c:v>
                </c:pt>
                <c:pt idx="18">
                  <c:v>3.9836431348346992</c:v>
                </c:pt>
                <c:pt idx="19">
                  <c:v>27.095146567812943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5a-06bf-bfc6-89ddd21a08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c5a-06bf-bfc6-89ddd21a08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5a-06bf-bfc6-89ddd21a08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c5a-06bf-bfc6-89ddd21a08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c5a-06bf-bfc6-89ddd21a08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c5a-06bf-bfc6-89ddd21a08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c5a-06bf-bfc6-89ddd21a08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c5a-06bf-bfc6-89ddd21a08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c5a-06bf-bfc6-89ddd21a08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c5a-06bf-bfc6-89ddd21a08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c5a-06bf-bfc6-89ddd21a08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c5a-06bf-bfc6-89ddd21a08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c5a-06bf-bfc6-89ddd21a08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c5a-06bf-bfc6-89ddd21a08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c5a-06bf-bfc6-89ddd21a08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c5a-06bf-bfc6-89ddd21a08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c5a-06bf-bfc6-89ddd21a08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c5a-06bf-bfc6-89ddd21a08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c5a-06bf-bfc6-89ddd21a08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c5a-06bf-bfc6-89ddd21a08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60.05357137392282</c:v>
                </c:pt>
                <c:pt idx="1">
                  <c:v>49.769520420039036</c:v>
                </c:pt>
                <c:pt idx="2">
                  <c:v>32.849335957599195</c:v>
                </c:pt>
                <c:pt idx="3">
                  <c:v>50.61166503040873</c:v>
                </c:pt>
                <c:pt idx="4">
                  <c:v>64.62614760711159</c:v>
                </c:pt>
                <c:pt idx="5">
                  <c:v>49.75184596335179</c:v>
                </c:pt>
                <c:pt idx="6">
                  <c:v>52.742657615701646</c:v>
                </c:pt>
                <c:pt idx="7">
                  <c:v>42.5844104722001</c:v>
                </c:pt>
                <c:pt idx="8">
                  <c:v>53.58476174164801</c:v>
                </c:pt>
                <c:pt idx="9">
                  <c:v>63.86985346157741</c:v>
                </c:pt>
                <c:pt idx="10">
                  <c:v>55.177457349308156</c:v>
                </c:pt>
                <c:pt idx="11">
                  <c:v>34.274835547971215</c:v>
                </c:pt>
                <c:pt idx="12">
                  <c:v>30.1409812790884</c:v>
                </c:pt>
                <c:pt idx="13">
                  <c:v>52.991415673234094</c:v>
                </c:pt>
                <c:pt idx="14">
                  <c:v>46.4220448434561</c:v>
                </c:pt>
                <c:pt idx="15">
                  <c:v>70.39995189874375</c:v>
                </c:pt>
                <c:pt idx="16">
                  <c:v>42.30489272340447</c:v>
                </c:pt>
                <c:pt idx="17">
                  <c:v>29.442965693604872</c:v>
                </c:pt>
                <c:pt idx="18">
                  <c:v>38.61553995007444</c:v>
                </c:pt>
                <c:pt idx="19">
                  <c:v>48.78229692353463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8b-4797-f842-20016fdee6d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8b-4797-f842-20016fdee6d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8b-4797-f842-20016fdee6d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8b-4797-f842-20016fdee6d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8b-4797-f842-20016fdee6d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8b-4797-f842-20016fdee6d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8b-4797-f842-20016fdee6d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8b-4797-f842-20016fdee6d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8b-4797-f842-20016fdee6d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8b-4797-f842-20016fdee6d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8b-4797-f842-20016fdee6d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8b-4797-f842-20016fdee6d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8b-4797-f842-20016fdee6d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8b-4797-f842-20016fdee6d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8b-4797-f842-20016fdee6d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8b-4797-f842-20016fdee6d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8b-4797-f842-20016fdee6d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8b-4797-f842-20016fdee6d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8b-4797-f842-20016fdee6d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8b-4797-f842-20016fdee6d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41.90539612993173</c:v>
                </c:pt>
                <c:pt idx="1">
                  <c:v>54.92996481344714</c:v>
                </c:pt>
                <c:pt idx="2">
                  <c:v>27.151924874990314</c:v>
                </c:pt>
                <c:pt idx="3">
                  <c:v>55.28577247042181</c:v>
                </c:pt>
                <c:pt idx="4">
                  <c:v>24.101679480217484</c:v>
                </c:pt>
                <c:pt idx="5">
                  <c:v>44.73845469518966</c:v>
                </c:pt>
                <c:pt idx="6">
                  <c:v>28.169382405408996</c:v>
                </c:pt>
                <c:pt idx="7">
                  <c:v>74.36460579821954</c:v>
                </c:pt>
                <c:pt idx="8">
                  <c:v>36.553405485570025</c:v>
                </c:pt>
                <c:pt idx="9">
                  <c:v>50.399935474736466</c:v>
                </c:pt>
                <c:pt idx="10">
                  <c:v>48.38047157613107</c:v>
                </c:pt>
                <c:pt idx="11">
                  <c:v>37.7844615117556</c:v>
                </c:pt>
                <c:pt idx="12">
                  <c:v>43.33965735998395</c:v>
                </c:pt>
                <c:pt idx="13">
                  <c:v>40.58167759138693</c:v>
                </c:pt>
                <c:pt idx="14">
                  <c:v>44.37769048905156</c:v>
                </c:pt>
                <c:pt idx="15">
                  <c:v>65.10446956818146</c:v>
                </c:pt>
                <c:pt idx="16">
                  <c:v>33.27750375956402</c:v>
                </c:pt>
                <c:pt idx="17">
                  <c:v>37.98282200150863</c:v>
                </c:pt>
                <c:pt idx="18">
                  <c:v>55.46310507726069</c:v>
                </c:pt>
                <c:pt idx="19">
                  <c:v>61.00389768528724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b5e-5cde-16f9-de95599c4e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b5e-5cde-16f9-de95599c4e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b5e-5cde-16f9-de95599c4e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b5e-5cde-16f9-de95599c4e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b5e-5cde-16f9-de95599c4e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b5e-5cde-16f9-de95599c4e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b5e-5cde-16f9-de95599c4e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b5e-5cde-16f9-de95599c4e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b5e-5cde-16f9-de95599c4e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b5e-5cde-16f9-de95599c4e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b5e-5cde-16f9-de95599c4e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b5e-5cde-16f9-de95599c4e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b5e-5cde-16f9-de95599c4e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b5e-5cde-16f9-de95599c4e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b5e-5cde-16f9-de95599c4e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b5e-5cde-16f9-de95599c4e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b5e-5cde-16f9-de95599c4e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b5e-5cde-16f9-de95599c4e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b5e-5cde-16f9-de95599c4e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b5e-5cde-16f9-de95599c4e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31.447907633834518</c:v>
                </c:pt>
                <c:pt idx="1">
                  <c:v>33.38212237940473</c:v>
                </c:pt>
                <c:pt idx="2">
                  <c:v>47.028368422310585</c:v>
                </c:pt>
                <c:pt idx="3">
                  <c:v>35.04002566586095</c:v>
                </c:pt>
                <c:pt idx="4">
                  <c:v>27.687032474778096</c:v>
                </c:pt>
                <c:pt idx="5">
                  <c:v>52.20188234349794</c:v>
                </c:pt>
                <c:pt idx="6">
                  <c:v>28.51492251997096</c:v>
                </c:pt>
                <c:pt idx="7">
                  <c:v>30.771292016358903</c:v>
                </c:pt>
                <c:pt idx="8">
                  <c:v>51.69332958361699</c:v>
                </c:pt>
                <c:pt idx="9">
                  <c:v>29.81279419699407</c:v>
                </c:pt>
                <c:pt idx="10">
                  <c:v>27.892191755624776</c:v>
                </c:pt>
                <c:pt idx="11">
                  <c:v>31.748043608876575</c:v>
                </c:pt>
                <c:pt idx="12">
                  <c:v>39.1366709371504</c:v>
                </c:pt>
                <c:pt idx="13">
                  <c:v>31.706669665279694</c:v>
                </c:pt>
                <c:pt idx="14">
                  <c:v>42.14428954757502</c:v>
                </c:pt>
                <c:pt idx="15">
                  <c:v>34.512433612608284</c:v>
                </c:pt>
                <c:pt idx="16">
                  <c:v>24.36369086875866</c:v>
                </c:pt>
                <c:pt idx="17">
                  <c:v>31.89032998007809</c:v>
                </c:pt>
                <c:pt idx="18">
                  <c:v>41.98030429329392</c:v>
                </c:pt>
                <c:pt idx="19">
                  <c:v>29.04565393442128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0b-4ff1-fd73-a5a85da00ad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0b-4ff1-fd73-a5a85da00ad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0b-4ff1-fd73-a5a85da00ad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0b-4ff1-fd73-a5a85da00ad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0b-4ff1-fd73-a5a85da00ad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0b-4ff1-fd73-a5a85da00ad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0b-4ff1-fd73-a5a85da00ad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0b-4ff1-fd73-a5a85da00ad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0b-4ff1-fd73-a5a85da00ad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0b-4ff1-fd73-a5a85da00ad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0b-4ff1-fd73-a5a85da00ad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0b-4ff1-fd73-a5a85da00ad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0b-4ff1-fd73-a5a85da00ad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0b-4ff1-fd73-a5a85da00ad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0b-4ff1-fd73-a5a85da00ad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0b-4ff1-fd73-a5a85da00ad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0b-4ff1-fd73-a5a85da00ad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0b-4ff1-fd73-a5a85da00ad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0b-4ff1-fd73-a5a85da00ad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0b-4ff1-fd73-a5a85da00ad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12.732791772193693</c:v>
                </c:pt>
                <c:pt idx="1">
                  <c:v>7.708337432564839</c:v>
                </c:pt>
                <c:pt idx="2">
                  <c:v>12.075522730688483</c:v>
                </c:pt>
                <c:pt idx="3">
                  <c:v>26.61449357850511</c:v>
                </c:pt>
                <c:pt idx="4">
                  <c:v>7.902986345392542</c:v>
                </c:pt>
                <c:pt idx="5">
                  <c:v>9.558150636313082</c:v>
                </c:pt>
                <c:pt idx="6">
                  <c:v>10.554886489130029</c:v>
                </c:pt>
                <c:pt idx="7">
                  <c:v>17.12059571239579</c:v>
                </c:pt>
                <c:pt idx="8">
                  <c:v>7.681351255404609</c:v>
                </c:pt>
                <c:pt idx="9">
                  <c:v>9.889404584036052</c:v>
                </c:pt>
                <c:pt idx="10">
                  <c:v>9.355810941011843</c:v>
                </c:pt>
                <c:pt idx="11">
                  <c:v>8.255463621212543</c:v>
                </c:pt>
                <c:pt idx="12">
                  <c:v>9.15911200361626</c:v>
                </c:pt>
                <c:pt idx="13">
                  <c:v>12.629067421584137</c:v>
                </c:pt>
                <c:pt idx="14">
                  <c:v>5.778973537759233</c:v>
                </c:pt>
                <c:pt idx="15">
                  <c:v>10.214639943505071</c:v>
                </c:pt>
                <c:pt idx="16">
                  <c:v>10.818455302998933</c:v>
                </c:pt>
                <c:pt idx="17">
                  <c:v>11.31954169731042</c:v>
                </c:pt>
                <c:pt idx="18">
                  <c:v>17.682074187757188</c:v>
                </c:pt>
                <c:pt idx="19">
                  <c:v>5.847172042816159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7c-33ba-0188-2e5a81b89c6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7c-33ba-0188-2e5a81b89c6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7c-33ba-0188-2e5a81b89c6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7c-33ba-0188-2e5a81b89c6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7c-33ba-0188-2e5a81b89c6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7c-33ba-0188-2e5a81b89c6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7c-33ba-0188-2e5a81b89c6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7c-33ba-0188-2e5a81b89c6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7c-33ba-0188-2e5a81b89c6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7c-33ba-0188-2e5a81b89c6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7c-33ba-0188-2e5a81b89c6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7c-33ba-0188-2e5a81b89c6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7c-33ba-0188-2e5a81b89c6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7c-33ba-0188-2e5a81b89c6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7c-33ba-0188-2e5a81b89c6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7c-33ba-0188-2e5a81b89c6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7c-33ba-0188-2e5a81b89c6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7c-33ba-0188-2e5a81b89c6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7c-33ba-0188-2e5a81b89c6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7c-33ba-0188-2e5a81b89c6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57.55171141744241</c:v>
                </c:pt>
                <c:pt idx="1">
                  <c:v>67.36976872866934</c:v>
                </c:pt>
                <c:pt idx="2">
                  <c:v>57.48499673050418</c:v>
                </c:pt>
                <c:pt idx="3">
                  <c:v>38.5201449756671</c:v>
                </c:pt>
                <c:pt idx="4">
                  <c:v>39.84146903869446</c:v>
                </c:pt>
                <c:pt idx="5">
                  <c:v>24.61287420044609</c:v>
                </c:pt>
                <c:pt idx="6">
                  <c:v>25.875525900496154</c:v>
                </c:pt>
                <c:pt idx="7">
                  <c:v>79.34434141451804</c:v>
                </c:pt>
                <c:pt idx="8">
                  <c:v>63.654285720355354</c:v>
                </c:pt>
                <c:pt idx="9">
                  <c:v>53.57780181573426</c:v>
                </c:pt>
                <c:pt idx="10">
                  <c:v>37.282208922365406</c:v>
                </c:pt>
                <c:pt idx="11">
                  <c:v>16.123038649457655</c:v>
                </c:pt>
                <c:pt idx="12">
                  <c:v>45.40284979720685</c:v>
                </c:pt>
                <c:pt idx="13">
                  <c:v>43.370372045114486</c:v>
                </c:pt>
                <c:pt idx="14">
                  <c:v>38.23850681282991</c:v>
                </c:pt>
                <c:pt idx="15">
                  <c:v>50.44848438085652</c:v>
                </c:pt>
                <c:pt idx="16">
                  <c:v>37.88324658039665</c:v>
                </c:pt>
                <c:pt idx="17">
                  <c:v>73.00667005358784</c:v>
                </c:pt>
                <c:pt idx="18">
                  <c:v>46.94075160355491</c:v>
                </c:pt>
                <c:pt idx="19">
                  <c:v>17.989394006137047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64.58972013383782</c:v>
                </c:pt>
                <c:pt idx="1">
                  <c:v>64.36729485283915</c:v>
                </c:pt>
                <c:pt idx="2">
                  <c:v>64.35375072688959</c:v>
                </c:pt>
                <c:pt idx="3">
                  <c:v>63.73971316932489</c:v>
                </c:pt>
                <c:pt idx="4">
                  <c:v>62.61911533033436</c:v>
                </c:pt>
                <c:pt idx="5">
                  <c:v>59.514772385631666</c:v>
                </c:pt>
                <c:pt idx="6">
                  <c:v>59.2031793751994</c:v>
                </c:pt>
                <c:pt idx="7">
                  <c:v>59.13343771350751</c:v>
                </c:pt>
                <c:pt idx="8">
                  <c:v>57.71848877465437</c:v>
                </c:pt>
                <c:pt idx="9">
                  <c:v>57.643113973052074</c:v>
                </c:pt>
                <c:pt idx="10">
                  <c:v>57.48655939740451</c:v>
                </c:pt>
                <c:pt idx="11">
                  <c:v>57.35979810622127</c:v>
                </c:pt>
                <c:pt idx="12">
                  <c:v>56.90973600292207</c:v>
                </c:pt>
                <c:pt idx="13">
                  <c:v>56.81037503554383</c:v>
                </c:pt>
                <c:pt idx="14">
                  <c:v>56.78144496781818</c:v>
                </c:pt>
                <c:pt idx="15">
                  <c:v>56.54286184378418</c:v>
                </c:pt>
                <c:pt idx="16">
                  <c:v>56.40399725853991</c:v>
                </c:pt>
                <c:pt idx="17">
                  <c:v>56.374587712954956</c:v>
                </c:pt>
                <c:pt idx="18">
                  <c:v>56.28815719736043</c:v>
                </c:pt>
                <c:pt idx="19">
                  <c:v>56.253342317492134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86-93cb-b627-2023a91bd3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86-93cb-b627-2023a91bd3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86-93cb-b627-2023a91bd3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86-93cb-b627-2023a91bd3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86-93cb-b627-2023a91bd3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86-93cb-b627-2023a91bd3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86-93cb-b627-2023a91bd3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86-93cb-b627-2023a91bd3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86-93cb-b627-2023a91bd3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86-93cb-b627-2023a91bd3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86-93cb-b627-2023a91bd3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86-93cb-b627-2023a91bd3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86-93cb-b627-2023a91bd3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86-93cb-b627-2023a91bd3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86-93cb-b627-2023a91bd3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86-93cb-b627-2023a91bd3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86-93cb-b627-2023a91bd3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86-93cb-b627-2023a91bd3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86-93cb-b627-2023a91bd3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86-93cb-b627-2023a91bd3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2.2174195816289446</c:v>
                </c:pt>
                <c:pt idx="2">
                  <c:v>12.22670266915097</c:v>
                </c:pt>
                <c:pt idx="3">
                  <c:v>16.91452878559138</c:v>
                </c:pt>
                <c:pt idx="4">
                  <c:v>11.274406424165841</c:v>
                </c:pt>
                <c:pt idx="5">
                  <c:v>16.91703902783832</c:v>
                </c:pt>
                <c:pt idx="6">
                  <c:v>29.021374797837545</c:v>
                </c:pt>
                <c:pt idx="7">
                  <c:v>29.001471547804947</c:v>
                </c:pt>
                <c:pt idx="8">
                  <c:v>5.027740530595542</c:v>
                </c:pt>
                <c:pt idx="9">
                  <c:v>21.290326992951222</c:v>
                </c:pt>
                <c:pt idx="10">
                  <c:v>29.352649953162334</c:v>
                </c:pt>
                <c:pt idx="11">
                  <c:v>20.73650885905284</c:v>
                </c:pt>
                <c:pt idx="12">
                  <c:v>17.374369283926463</c:v>
                </c:pt>
                <c:pt idx="13">
                  <c:v>14.783584031579064</c:v>
                </c:pt>
                <c:pt idx="14">
                  <c:v>12.989594029362035</c:v>
                </c:pt>
                <c:pt idx="15">
                  <c:v>12.342254421215298</c:v>
                </c:pt>
                <c:pt idx="16">
                  <c:v>22.07684231385391</c:v>
                </c:pt>
                <c:pt idx="17">
                  <c:v>40.010348882490824</c:v>
                </c:pt>
                <c:pt idx="18">
                  <c:v>24.271182556136772</c:v>
                </c:pt>
                <c:pt idx="19">
                  <c:v>21.28025069685709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e76-9358-7b65-7b52e39fb7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e76-9358-7b65-7b52e39fb7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76-9358-7b65-7b52e39fb7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e76-9358-7b65-7b52e39fb7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e76-9358-7b65-7b52e39fb7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e76-9358-7b65-7b52e39fb7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e76-9358-7b65-7b52e39fb7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e76-9358-7b65-7b52e39fb7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e76-9358-7b65-7b52e39fb7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e76-9358-7b65-7b52e39fb7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e76-9358-7b65-7b52e39fb7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e76-9358-7b65-7b52e39fb7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e76-9358-7b65-7b52e39fb7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e76-9358-7b65-7b52e39fb7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e76-9358-7b65-7b52e39fb7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e76-9358-7b65-7b52e39fb7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e76-9358-7b65-7b52e39fb7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e76-9358-7b65-7b52e39fb7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e76-9358-7b65-7b52e39fb7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e76-9358-7b65-7b52e39fb7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37.13264332644505</c:v>
                </c:pt>
                <c:pt idx="2">
                  <c:v>33.0120498646881</c:v>
                </c:pt>
                <c:pt idx="3">
                  <c:v>57.35979810622127</c:v>
                </c:pt>
                <c:pt idx="4">
                  <c:v>43.77402838646908</c:v>
                </c:pt>
                <c:pt idx="5">
                  <c:v>35.6103709486327</c:v>
                </c:pt>
                <c:pt idx="6">
                  <c:v>42.151626432256656</c:v>
                </c:pt>
                <c:pt idx="7">
                  <c:v>42.19958570138715</c:v>
                </c:pt>
                <c:pt idx="8">
                  <c:v>64.36729485283915</c:v>
                </c:pt>
                <c:pt idx="9">
                  <c:v>37.8617544116537</c:v>
                </c:pt>
                <c:pt idx="10">
                  <c:v>51.22829617455361</c:v>
                </c:pt>
                <c:pt idx="11">
                  <c:v>57.71848877465437</c:v>
                </c:pt>
                <c:pt idx="12">
                  <c:v>44.71503196408128</c:v>
                </c:pt>
                <c:pt idx="13">
                  <c:v>40.81029872502585</c:v>
                </c:pt>
                <c:pt idx="14">
                  <c:v>41.65881209974838</c:v>
                </c:pt>
                <c:pt idx="15">
                  <c:v>55.257384254690784</c:v>
                </c:pt>
                <c:pt idx="16">
                  <c:v>45.355083503524114</c:v>
                </c:pt>
                <c:pt idx="17">
                  <c:v>48.88525412928011</c:v>
                </c:pt>
                <c:pt idx="18">
                  <c:v>45.825599350506735</c:v>
                </c:pt>
                <c:pt idx="19">
                  <c:v>53.54457423201606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44-ce3a-f3d6-737f2299c29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44-ce3a-f3d6-737f2299c29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44-ce3a-f3d6-737f2299c29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44-ce3a-f3d6-737f2299c29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44-ce3a-f3d6-737f2299c29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44-ce3a-f3d6-737f2299c29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44-ce3a-f3d6-737f2299c29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44-ce3a-f3d6-737f2299c29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44-ce3a-f3d6-737f2299c29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44-ce3a-f3d6-737f2299c29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44-ce3a-f3d6-737f2299c29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44-ce3a-f3d6-737f2299c29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44-ce3a-f3d6-737f2299c29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44-ce3a-f3d6-737f2299c29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44-ce3a-f3d6-737f2299c29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44-ce3a-f3d6-737f2299c29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44-ce3a-f3d6-737f2299c29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44-ce3a-f3d6-737f2299c29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44-ce3a-f3d6-737f2299c29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44-ce3a-f3d6-737f2299c29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41.805055858139646</c:v>
                </c:pt>
                <c:pt idx="2">
                  <c:v>54.80251319779134</c:v>
                </c:pt>
                <c:pt idx="3">
                  <c:v>53.096721297940285</c:v>
                </c:pt>
                <c:pt idx="4">
                  <c:v>47.635932399203085</c:v>
                </c:pt>
                <c:pt idx="5">
                  <c:v>48.341200250295024</c:v>
                </c:pt>
                <c:pt idx="6">
                  <c:v>46.93595581754781</c:v>
                </c:pt>
                <c:pt idx="7">
                  <c:v>37.688570079055005</c:v>
                </c:pt>
                <c:pt idx="8">
                  <c:v>34.01927359074513</c:v>
                </c:pt>
                <c:pt idx="9">
                  <c:v>36.07289621291993</c:v>
                </c:pt>
                <c:pt idx="10">
                  <c:v>42.028677182967606</c:v>
                </c:pt>
                <c:pt idx="11">
                  <c:v>45.43634892580829</c:v>
                </c:pt>
                <c:pt idx="12">
                  <c:v>37.78646562941258</c:v>
                </c:pt>
                <c:pt idx="13">
                  <c:v>48.17624388187208</c:v>
                </c:pt>
                <c:pt idx="14">
                  <c:v>38.62775788726458</c:v>
                </c:pt>
                <c:pt idx="15">
                  <c:v>42.463377006958275</c:v>
                </c:pt>
                <c:pt idx="16">
                  <c:v>50.51799137981795</c:v>
                </c:pt>
                <c:pt idx="17">
                  <c:v>54.85110603056955</c:v>
                </c:pt>
                <c:pt idx="18">
                  <c:v>44.30020365132376</c:v>
                </c:pt>
                <c:pt idx="19">
                  <c:v>41.22060058638936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03-add7-5539-d376f13de3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03-add7-5539-d376f13de3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03-add7-5539-d376f13de3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03-add7-5539-d376f13de3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03-add7-5539-d376f13de3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03-add7-5539-d376f13de3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03-add7-5539-d376f13de3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03-add7-5539-d376f13de3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03-add7-5539-d376f13de3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03-add7-5539-d376f13de3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03-add7-5539-d376f13de3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03-add7-5539-d376f13de3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03-add7-5539-d376f13de3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03-add7-5539-d376f13de3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03-add7-5539-d376f13de3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03-add7-5539-d376f13de3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03-add7-5539-d376f13de3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03-add7-5539-d376f13de3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03-add7-5539-d376f13de3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03-add7-5539-d376f13de3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6.95074487617654</c:v>
                </c:pt>
                <c:pt idx="2">
                  <c:v>3.9864557618714773</c:v>
                </c:pt>
                <c:pt idx="3">
                  <c:v>6.33407216022134</c:v>
                </c:pt>
                <c:pt idx="4">
                  <c:v>6.647038925372234</c:v>
                </c:pt>
                <c:pt idx="5">
                  <c:v>12.870239505393318</c:v>
                </c:pt>
                <c:pt idx="6">
                  <c:v>4.612450858174931</c:v>
                </c:pt>
                <c:pt idx="7">
                  <c:v>4.323666411899521</c:v>
                </c:pt>
                <c:pt idx="8">
                  <c:v>3.8422044365923496</c:v>
                </c:pt>
                <c:pt idx="9">
                  <c:v>6.762300549602438</c:v>
                </c:pt>
                <c:pt idx="10">
                  <c:v>9.425707795960982</c:v>
                </c:pt>
                <c:pt idx="11">
                  <c:v>4.470074109381936</c:v>
                </c:pt>
                <c:pt idx="12">
                  <c:v>9.105809670776065</c:v>
                </c:pt>
                <c:pt idx="13">
                  <c:v>3.6165959794761746</c:v>
                </c:pt>
                <c:pt idx="14">
                  <c:v>4.8167555362275145</c:v>
                </c:pt>
                <c:pt idx="15">
                  <c:v>11.791749594384166</c:v>
                </c:pt>
                <c:pt idx="16">
                  <c:v>4.396791649898912</c:v>
                </c:pt>
                <c:pt idx="17">
                  <c:v>3.5599992232330733</c:v>
                </c:pt>
                <c:pt idx="18">
                  <c:v>8.921234278982453</c:v>
                </c:pt>
                <c:pt idx="19">
                  <c:v>5.438495469259218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9e-9b09-9042-afa235474e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9e-9b09-9042-afa235474e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9e-9b09-9042-afa235474e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9e-9b09-9042-afa235474e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9e-9b09-9042-afa235474e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9e-9b09-9042-afa235474e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9e-9b09-9042-afa235474e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9e-9b09-9042-afa235474e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9e-9b09-9042-afa235474e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9e-9b09-9042-afa235474e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9e-9b09-9042-afa235474e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9e-9b09-9042-afa235474e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9e-9b09-9042-afa235474e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9e-9b09-9042-afa235474e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9e-9b09-9042-afa235474e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9e-9b09-9042-afa235474e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9e-9b09-9042-afa235474e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9e-9b09-9042-afa235474e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9e-9b09-9042-afa235474e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9e-9b09-9042-afa235474e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43.89763374053885</c:v>
                </c:pt>
                <c:pt idx="2">
                  <c:v>42.77732328843335</c:v>
                </c:pt>
                <c:pt idx="3">
                  <c:v>34.274835547971215</c:v>
                </c:pt>
                <c:pt idx="4">
                  <c:v>37.9120640920872</c:v>
                </c:pt>
                <c:pt idx="5">
                  <c:v>55.34681221707413</c:v>
                </c:pt>
                <c:pt idx="6">
                  <c:v>58.19508136675486</c:v>
                </c:pt>
                <c:pt idx="7">
                  <c:v>45.60870624391185</c:v>
                </c:pt>
                <c:pt idx="8">
                  <c:v>49.769520420039036</c:v>
                </c:pt>
                <c:pt idx="9">
                  <c:v>44.84929061556302</c:v>
                </c:pt>
                <c:pt idx="10">
                  <c:v>48.0512887391716</c:v>
                </c:pt>
                <c:pt idx="11">
                  <c:v>53.58476174164801</c:v>
                </c:pt>
                <c:pt idx="12">
                  <c:v>35.7976247352879</c:v>
                </c:pt>
                <c:pt idx="13">
                  <c:v>36.057951189540205</c:v>
                </c:pt>
                <c:pt idx="14">
                  <c:v>40.770699491180565</c:v>
                </c:pt>
                <c:pt idx="15">
                  <c:v>34.52787178249138</c:v>
                </c:pt>
                <c:pt idx="16">
                  <c:v>60.23074437603978</c:v>
                </c:pt>
                <c:pt idx="17">
                  <c:v>39.92356238693422</c:v>
                </c:pt>
                <c:pt idx="18">
                  <c:v>38.22644416982367</c:v>
                </c:pt>
                <c:pt idx="19">
                  <c:v>61.12753090332298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a6-74d9-db84-06b8853a1cf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a6-74d9-db84-06b8853a1cf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a6-74d9-db84-06b8853a1cf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a6-74d9-db84-06b8853a1cf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a6-74d9-db84-06b8853a1cf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a6-74d9-db84-06b8853a1cf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a6-74d9-db84-06b8853a1cf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a6-74d9-db84-06b8853a1cf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a6-74d9-db84-06b8853a1cf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a6-74d9-db84-06b8853a1cf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a6-74d9-db84-06b8853a1cf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a6-74d9-db84-06b8853a1cf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a6-74d9-db84-06b8853a1cf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a6-74d9-db84-06b8853a1cf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a6-74d9-db84-06b8853a1cf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a6-74d9-db84-06b8853a1cf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a6-74d9-db84-06b8853a1cf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a6-74d9-db84-06b8853a1cf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a6-74d9-db84-06b8853a1cf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a6-74d9-db84-06b8853a1cf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48.67915103362762</c:v>
                </c:pt>
                <c:pt idx="2">
                  <c:v>40.71271662008333</c:v>
                </c:pt>
                <c:pt idx="3">
                  <c:v>37.7844615117556</c:v>
                </c:pt>
                <c:pt idx="4">
                  <c:v>24.30684231662595</c:v>
                </c:pt>
                <c:pt idx="5">
                  <c:v>40.989527476542236</c:v>
                </c:pt>
                <c:pt idx="6">
                  <c:v>43.86608034082789</c:v>
                </c:pt>
                <c:pt idx="7">
                  <c:v>34.856918081226496</c:v>
                </c:pt>
                <c:pt idx="8">
                  <c:v>54.92996481344714</c:v>
                </c:pt>
                <c:pt idx="9">
                  <c:v>53.98465911558552</c:v>
                </c:pt>
                <c:pt idx="10">
                  <c:v>31.619987597225553</c:v>
                </c:pt>
                <c:pt idx="11">
                  <c:v>36.553405485570025</c:v>
                </c:pt>
                <c:pt idx="12">
                  <c:v>52.118013177190576</c:v>
                </c:pt>
                <c:pt idx="13">
                  <c:v>23.692965090645902</c:v>
                </c:pt>
                <c:pt idx="14">
                  <c:v>66.01436668183749</c:v>
                </c:pt>
                <c:pt idx="15">
                  <c:v>60.79506197970497</c:v>
                </c:pt>
                <c:pt idx="16">
                  <c:v>42.382475684564625</c:v>
                </c:pt>
                <c:pt idx="17">
                  <c:v>45.12312240047924</c:v>
                </c:pt>
                <c:pt idx="18">
                  <c:v>62.44784996293849</c:v>
                </c:pt>
                <c:pt idx="19">
                  <c:v>44.24788964916701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66-09f1-6aff-f07b0c4f35d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666-09f1-6aff-f07b0c4f35d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66-09f1-6aff-f07b0c4f35d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66-09f1-6aff-f07b0c4f35d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666-09f1-6aff-f07b0c4f35d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666-09f1-6aff-f07b0c4f35d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666-09f1-6aff-f07b0c4f35d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666-09f1-6aff-f07b0c4f35d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666-09f1-6aff-f07b0c4f35d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666-09f1-6aff-f07b0c4f35d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666-09f1-6aff-f07b0c4f35d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666-09f1-6aff-f07b0c4f35d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666-09f1-6aff-f07b0c4f35d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666-09f1-6aff-f07b0c4f35d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666-09f1-6aff-f07b0c4f35d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666-09f1-6aff-f07b0c4f35d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666-09f1-6aff-f07b0c4f35d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666-09f1-6aff-f07b0c4f35d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666-09f1-6aff-f07b0c4f35d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666-09f1-6aff-f07b0c4f35d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49.20718235873465</c:v>
                </c:pt>
                <c:pt idx="2">
                  <c:v>31.309393075762344</c:v>
                </c:pt>
                <c:pt idx="3">
                  <c:v>31.748043608876575</c:v>
                </c:pt>
                <c:pt idx="4">
                  <c:v>39.20425373210184</c:v>
                </c:pt>
                <c:pt idx="5">
                  <c:v>40.12863338587701</c:v>
                </c:pt>
                <c:pt idx="6">
                  <c:v>37.42929650957979</c:v>
                </c:pt>
                <c:pt idx="7">
                  <c:v>46.915693279985796</c:v>
                </c:pt>
                <c:pt idx="8">
                  <c:v>33.38212237940473</c:v>
                </c:pt>
                <c:pt idx="9">
                  <c:v>32.262483910833716</c:v>
                </c:pt>
                <c:pt idx="10">
                  <c:v>34.760984184577275</c:v>
                </c:pt>
                <c:pt idx="11">
                  <c:v>51.69332958361699</c:v>
                </c:pt>
                <c:pt idx="12">
                  <c:v>48.05111930988665</c:v>
                </c:pt>
                <c:pt idx="13">
                  <c:v>29.843481621450085</c:v>
                </c:pt>
                <c:pt idx="14">
                  <c:v>49.8436470065473</c:v>
                </c:pt>
                <c:pt idx="15">
                  <c:v>26.862256049172846</c:v>
                </c:pt>
                <c:pt idx="16">
                  <c:v>42.52820695464319</c:v>
                </c:pt>
                <c:pt idx="17">
                  <c:v>33.0069547601156</c:v>
                </c:pt>
                <c:pt idx="18">
                  <c:v>44.70570360209364</c:v>
                </c:pt>
                <c:pt idx="19">
                  <c:v>35.02053785237552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aa-7b5d-48f5-02b84ae8de2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aa-7b5d-48f5-02b84ae8de2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aa-7b5d-48f5-02b84ae8de2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aa-7b5d-48f5-02b84ae8de2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aa-7b5d-48f5-02b84ae8de2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aa-7b5d-48f5-02b84ae8de2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aa-7b5d-48f5-02b84ae8de2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aa-7b5d-48f5-02b84ae8de2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aa-7b5d-48f5-02b84ae8de2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aa-7b5d-48f5-02b84ae8de2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aa-7b5d-48f5-02b84ae8de2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aa-7b5d-48f5-02b84ae8de2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aa-7b5d-48f5-02b84ae8de2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aa-7b5d-48f5-02b84ae8de2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aa-7b5d-48f5-02b84ae8de2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aa-7b5d-48f5-02b84ae8de2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aa-7b5d-48f5-02b84ae8de2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aa-7b5d-48f5-02b84ae8de2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aa-7b5d-48f5-02b84ae8de2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aa-7b5d-48f5-02b84ae8de2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12.027418846761577</c:v>
                </c:pt>
                <c:pt idx="2">
                  <c:v>13.761572113852317</c:v>
                </c:pt>
                <c:pt idx="3">
                  <c:v>8.255463621212543</c:v>
                </c:pt>
                <c:pt idx="4">
                  <c:v>7.118673980581544</c:v>
                </c:pt>
                <c:pt idx="5">
                  <c:v>11.182251405350721</c:v>
                </c:pt>
                <c:pt idx="6">
                  <c:v>12.54887935149368</c:v>
                </c:pt>
                <c:pt idx="7">
                  <c:v>1.1807208053705434</c:v>
                </c:pt>
                <c:pt idx="8">
                  <c:v>7.708337432564839</c:v>
                </c:pt>
                <c:pt idx="9">
                  <c:v>11.093912600126723</c:v>
                </c:pt>
                <c:pt idx="10">
                  <c:v>8.801652896378428</c:v>
                </c:pt>
                <c:pt idx="11">
                  <c:v>7.681351255404609</c:v>
                </c:pt>
                <c:pt idx="12">
                  <c:v>7.205167818621852</c:v>
                </c:pt>
                <c:pt idx="13">
                  <c:v>10.407075861586613</c:v>
                </c:pt>
                <c:pt idx="14">
                  <c:v>17.334239053465673</c:v>
                </c:pt>
                <c:pt idx="15">
                  <c:v>5.259576464841146</c:v>
                </c:pt>
                <c:pt idx="16">
                  <c:v>8.478267828741947</c:v>
                </c:pt>
                <c:pt idx="17">
                  <c:v>5.540034780761216</c:v>
                </c:pt>
                <c:pt idx="18">
                  <c:v>11.906136918162085</c:v>
                </c:pt>
                <c:pt idx="19">
                  <c:v>13.111619555397501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f7-43d2-6c28-0d2243d74d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f7-43d2-6c28-0d2243d74d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f7-43d2-6c28-0d2243d74d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f7-43d2-6c28-0d2243d74d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f7-43d2-6c28-0d2243d74d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f7-43d2-6c28-0d2243d74d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f7-43d2-6c28-0d2243d74d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1f7-43d2-6c28-0d2243d74d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1f7-43d2-6c28-0d2243d74d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1f7-43d2-6c28-0d2243d74d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1f7-43d2-6c28-0d2243d74d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1f7-43d2-6c28-0d2243d74d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1f7-43d2-6c28-0d2243d74d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1f7-43d2-6c28-0d2243d74d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1f7-43d2-6c28-0d2243d74d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1f7-43d2-6c28-0d2243d74d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1f7-43d2-6c28-0d2243d74d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1f7-43d2-6c28-0d2243d74d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1f7-43d2-6c28-0d2243d74d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1f7-43d2-6c28-0d2243d74d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46.061708941496335</c:v>
                </c:pt>
                <c:pt idx="2">
                  <c:v>37.22489152809768</c:v>
                </c:pt>
                <c:pt idx="3">
                  <c:v>16.123038649457655</c:v>
                </c:pt>
                <c:pt idx="4">
                  <c:v>59.169167624336474</c:v>
                </c:pt>
                <c:pt idx="5">
                  <c:v>38.63975378402139</c:v>
                </c:pt>
                <c:pt idx="6">
                  <c:v>56.92219890841457</c:v>
                </c:pt>
                <c:pt idx="7">
                  <c:v>37.83859541847928</c:v>
                </c:pt>
                <c:pt idx="8">
                  <c:v>67.36976872866934</c:v>
                </c:pt>
                <c:pt idx="9">
                  <c:v>54.64267666748905</c:v>
                </c:pt>
                <c:pt idx="10">
                  <c:v>46.166093744280865</c:v>
                </c:pt>
                <c:pt idx="11">
                  <c:v>63.654285720355354</c:v>
                </c:pt>
                <c:pt idx="12">
                  <c:v>64.37488780134093</c:v>
                </c:pt>
                <c:pt idx="13">
                  <c:v>46.89651391371</c:v>
                </c:pt>
                <c:pt idx="14">
                  <c:v>66.54192121287763</c:v>
                </c:pt>
                <c:pt idx="15">
                  <c:v>59.26843856128114</c:v>
                </c:pt>
                <c:pt idx="16">
                  <c:v>20.674816416062296</c:v>
                </c:pt>
                <c:pt idx="17">
                  <c:v>30.265428132979725</c:v>
                </c:pt>
                <c:pt idx="18">
                  <c:v>60.137255062551105</c:v>
                </c:pt>
                <c:pt idx="19">
                  <c:v>53.54268565101976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64.00866254192461</c:v>
                </c:pt>
                <c:pt idx="2">
                  <c:v>62.88630419692808</c:v>
                </c:pt>
                <c:pt idx="3">
                  <c:v>62.66157578134952</c:v>
                </c:pt>
                <c:pt idx="4">
                  <c:v>60.31672844185194</c:v>
                </c:pt>
                <c:pt idx="5">
                  <c:v>59.46537681443598</c:v>
                </c:pt>
                <c:pt idx="6">
                  <c:v>58.113676648577716</c:v>
                </c:pt>
                <c:pt idx="7">
                  <c:v>57.917466775641124</c:v>
                </c:pt>
                <c:pt idx="8">
                  <c:v>57.80770646597618</c:v>
                </c:pt>
                <c:pt idx="9">
                  <c:v>57.566071359560254</c:v>
                </c:pt>
                <c:pt idx="10">
                  <c:v>57.370575477109355</c:v>
                </c:pt>
                <c:pt idx="11">
                  <c:v>57.01522959423049</c:v>
                </c:pt>
                <c:pt idx="12">
                  <c:v>57.014780504752835</c:v>
                </c:pt>
                <c:pt idx="13">
                  <c:v>56.87586988485517</c:v>
                </c:pt>
                <c:pt idx="14">
                  <c:v>56.70203088882758</c:v>
                </c:pt>
                <c:pt idx="15">
                  <c:v>56.639682694036274</c:v>
                </c:pt>
                <c:pt idx="16">
                  <c:v>56.2457581778681</c:v>
                </c:pt>
                <c:pt idx="17">
                  <c:v>56.064903133554466</c:v>
                </c:pt>
                <c:pt idx="18">
                  <c:v>55.71561314420455</c:v>
                </c:pt>
                <c:pt idx="19">
                  <c:v>55.050656770045876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6a-dcb0-3887-491f69f8e2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6a-dcb0-3887-491f69f8e2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6a-dcb0-3887-491f69f8e2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6a-dcb0-3887-491f69f8e2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6a-dcb0-3887-491f69f8e2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6a-dcb0-3887-491f69f8e2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6a-dcb0-3887-491f69f8e2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6a-dcb0-3887-491f69f8e2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6a-dcb0-3887-491f69f8e2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d6a-dcb0-3887-491f69f8e2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d6a-dcb0-3887-491f69f8e2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d6a-dcb0-3887-491f69f8e2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d6a-dcb0-3887-491f69f8e2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d6a-dcb0-3887-491f69f8e2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d6a-dcb0-3887-491f69f8e2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d6a-dcb0-3887-491f69f8e2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d6a-dcb0-3887-491f69f8e2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d6a-dcb0-3887-491f69f8e2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d6a-dcb0-3887-491f69f8e2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d6a-dcb0-3887-491f69f8e2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26.267921720039784</c:v>
                </c:pt>
                <c:pt idx="1">
                  <c:v>33.48598555279222</c:v>
                </c:pt>
                <c:pt idx="2">
                  <c:v>30.452797761024005</c:v>
                </c:pt>
                <c:pt idx="3">
                  <c:v>12.183429724381428</c:v>
                </c:pt>
                <c:pt idx="4">
                  <c:v>17.42904053746407</c:v>
                </c:pt>
                <c:pt idx="5">
                  <c:v>29.30813133238761</c:v>
                </c:pt>
                <c:pt idx="6">
                  <c:v>40.010348882490824</c:v>
                </c:pt>
                <c:pt idx="7">
                  <c:v>12.22670266915097</c:v>
                </c:pt>
                <c:pt idx="8">
                  <c:v>32.19849866023047</c:v>
                </c:pt>
                <c:pt idx="9">
                  <c:v>21.471373676457766</c:v>
                </c:pt>
                <c:pt idx="10">
                  <c:v>9.752115053746572</c:v>
                </c:pt>
                <c:pt idx="11">
                  <c:v>24.69501438100378</c:v>
                </c:pt>
                <c:pt idx="12">
                  <c:v>16.91452878559138</c:v>
                </c:pt>
                <c:pt idx="13">
                  <c:v>11.441137256480754</c:v>
                </c:pt>
                <c:pt idx="14">
                  <c:v>37.10581469532677</c:v>
                </c:pt>
                <c:pt idx="15">
                  <c:v>30.76481410432205</c:v>
                </c:pt>
                <c:pt idx="16">
                  <c:v>22.07684231385391</c:v>
                </c:pt>
                <c:pt idx="17">
                  <c:v>32.69029301288871</c:v>
                </c:pt>
                <c:pt idx="18">
                  <c:v>19.018013198054696</c:v>
                </c:pt>
                <c:pt idx="19">
                  <c:v>16.999522637937265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3a-239a-f538-5d749c73481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3a-239a-f538-5d749c73481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3a-239a-f538-5d749c73481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3a-239a-f538-5d749c73481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3a-239a-f538-5d749c73481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3a-239a-f538-5d749c73481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3a-239a-f538-5d749c73481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3a-239a-f538-5d749c73481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3a-239a-f538-5d749c73481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3a-239a-f538-5d749c73481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3a-239a-f538-5d749c73481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3a-239a-f538-5d749c73481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3a-239a-f538-5d749c73481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3a-239a-f538-5d749c73481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3a-239a-f538-5d749c73481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3a-239a-f538-5d749c73481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3a-239a-f538-5d749c73481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3a-239a-f538-5d749c73481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3a-239a-f538-5d749c73481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3a-239a-f538-5d749c73481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42.125423580516106</c:v>
                </c:pt>
                <c:pt idx="1">
                  <c:v>56.81037503554383</c:v>
                </c:pt>
                <c:pt idx="2">
                  <c:v>52.791362927400954</c:v>
                </c:pt>
                <c:pt idx="3">
                  <c:v>57.643113973052074</c:v>
                </c:pt>
                <c:pt idx="4">
                  <c:v>59.13343771350751</c:v>
                </c:pt>
                <c:pt idx="5">
                  <c:v>62.61911533033436</c:v>
                </c:pt>
                <c:pt idx="6">
                  <c:v>48.88525412928011</c:v>
                </c:pt>
                <c:pt idx="7">
                  <c:v>33.0120498646881</c:v>
                </c:pt>
                <c:pt idx="8">
                  <c:v>50.84221080276889</c:v>
                </c:pt>
                <c:pt idx="9">
                  <c:v>51.57917883986893</c:v>
                </c:pt>
                <c:pt idx="10">
                  <c:v>56.28815719736043</c:v>
                </c:pt>
                <c:pt idx="11">
                  <c:v>56.22944261763839</c:v>
                </c:pt>
                <c:pt idx="12">
                  <c:v>57.35979810622127</c:v>
                </c:pt>
                <c:pt idx="13">
                  <c:v>48.81192670772221</c:v>
                </c:pt>
                <c:pt idx="14">
                  <c:v>56.54286184378418</c:v>
                </c:pt>
                <c:pt idx="15">
                  <c:v>50.289680002809035</c:v>
                </c:pt>
                <c:pt idx="16">
                  <c:v>45.355083503524114</c:v>
                </c:pt>
                <c:pt idx="17">
                  <c:v>49.571966603327695</c:v>
                </c:pt>
                <c:pt idx="18">
                  <c:v>51.544644358936004</c:v>
                </c:pt>
                <c:pt idx="19">
                  <c:v>31.152534425195753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87-d69b-90b6-598003f76b0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87-d69b-90b6-598003f76b0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87-d69b-90b6-598003f76b0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87-d69b-90b6-598003f76b0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87-d69b-90b6-598003f76b0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87-d69b-90b6-598003f76b0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87-d69b-90b6-598003f76b0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87-d69b-90b6-598003f76b0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87-d69b-90b6-598003f76b0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87-d69b-90b6-598003f76b0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87-d69b-90b6-598003f76b0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87-d69b-90b6-598003f76b0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87-d69b-90b6-598003f76b0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87-d69b-90b6-598003f76b0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87-d69b-90b6-598003f76b0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87-d69b-90b6-598003f76b0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87-d69b-90b6-598003f76b0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87-d69b-90b6-598003f76b0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87-d69b-90b6-598003f76b0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87-d69b-90b6-598003f76b0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46.75489548224131</c:v>
                </c:pt>
                <c:pt idx="1">
                  <c:v>50.80267975981839</c:v>
                </c:pt>
                <c:pt idx="2">
                  <c:v>51.489281861305436</c:v>
                </c:pt>
                <c:pt idx="3">
                  <c:v>43.22997047802819</c:v>
                </c:pt>
                <c:pt idx="4">
                  <c:v>51.548774637261694</c:v>
                </c:pt>
                <c:pt idx="5">
                  <c:v>49.12749197619672</c:v>
                </c:pt>
                <c:pt idx="6">
                  <c:v>56.064903133554466</c:v>
                </c:pt>
                <c:pt idx="7">
                  <c:v>62.88630419692808</c:v>
                </c:pt>
                <c:pt idx="8">
                  <c:v>48.59919791032237</c:v>
                </c:pt>
                <c:pt idx="9">
                  <c:v>54.07151410496815</c:v>
                </c:pt>
                <c:pt idx="10">
                  <c:v>43.74453716238774</c:v>
                </c:pt>
                <c:pt idx="11">
                  <c:v>48.72526241476911</c:v>
                </c:pt>
                <c:pt idx="12">
                  <c:v>62.66157578134952</c:v>
                </c:pt>
                <c:pt idx="13">
                  <c:v>53.2879037306742</c:v>
                </c:pt>
                <c:pt idx="14">
                  <c:v>54.211917862500215</c:v>
                </c:pt>
                <c:pt idx="15">
                  <c:v>45.45362838522545</c:v>
                </c:pt>
                <c:pt idx="16">
                  <c:v>56.2457581778681</c:v>
                </c:pt>
                <c:pt idx="17">
                  <c:v>50.36358312006537</c:v>
                </c:pt>
                <c:pt idx="18">
                  <c:v>45.01562308065663</c:v>
                </c:pt>
                <c:pt idx="19">
                  <c:v>42.98673531770843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70c-52ff-5cf6-278a9bdbeb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70c-52ff-5cf6-278a9bdbeb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70c-52ff-5cf6-278a9bdbeb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70c-52ff-5cf6-278a9bdbeb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70c-52ff-5cf6-278a9bdbeb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70c-52ff-5cf6-278a9bdbeb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70c-52ff-5cf6-278a9bdbeb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70c-52ff-5cf6-278a9bdbeb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70c-52ff-5cf6-278a9bdbeb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70c-52ff-5cf6-278a9bdbeb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70c-52ff-5cf6-278a9bdbeb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70c-52ff-5cf6-278a9bdbeb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70c-52ff-5cf6-278a9bdbeb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70c-52ff-5cf6-278a9bdbeb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70c-52ff-5cf6-278a9bdbeb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70c-52ff-5cf6-278a9bdbeb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70c-52ff-5cf6-278a9bdbeb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70c-52ff-5cf6-278a9bdbeb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70c-52ff-5cf6-278a9bdbeb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70c-52ff-5cf6-278a9bdbeb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4.1693514474822395</c:v>
                </c:pt>
                <c:pt idx="1">
                  <c:v>5.884856573838471</c:v>
                </c:pt>
                <c:pt idx="2">
                  <c:v>31.662425594756485</c:v>
                </c:pt>
                <c:pt idx="3">
                  <c:v>6.066558872803315</c:v>
                </c:pt>
                <c:pt idx="4">
                  <c:v>4.444989875202191</c:v>
                </c:pt>
                <c:pt idx="5">
                  <c:v>6.9801756627628775</c:v>
                </c:pt>
                <c:pt idx="6">
                  <c:v>3.5599992232330733</c:v>
                </c:pt>
                <c:pt idx="7">
                  <c:v>3.9864557618714773</c:v>
                </c:pt>
                <c:pt idx="8">
                  <c:v>8.114395831304776</c:v>
                </c:pt>
                <c:pt idx="9">
                  <c:v>5.612464283908409</c:v>
                </c:pt>
                <c:pt idx="10">
                  <c:v>3.9836431348346992</c:v>
                </c:pt>
                <c:pt idx="11">
                  <c:v>9.090059950543786</c:v>
                </c:pt>
                <c:pt idx="12">
                  <c:v>6.33407216022134</c:v>
                </c:pt>
                <c:pt idx="13">
                  <c:v>20.64569858509743</c:v>
                </c:pt>
                <c:pt idx="14">
                  <c:v>4.399901740665859</c:v>
                </c:pt>
                <c:pt idx="15">
                  <c:v>6.815539374282344</c:v>
                </c:pt>
                <c:pt idx="16">
                  <c:v>4.396791649898912</c:v>
                </c:pt>
                <c:pt idx="17">
                  <c:v>4.318864759701078</c:v>
                </c:pt>
                <c:pt idx="18">
                  <c:v>3.7115551526214587</c:v>
                </c:pt>
                <c:pt idx="19">
                  <c:v>5.200595386970366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9c-40a1-eebf-e28dcdf942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9c-40a1-eebf-e28dcdf942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9c-40a1-eebf-e28dcdf942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9c-40a1-eebf-e28dcdf942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9c-40a1-eebf-e28dcdf942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9c-40a1-eebf-e28dcdf942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9c-40a1-eebf-e28dcdf942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9c-40a1-eebf-e28dcdf942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9c-40a1-eebf-e28dcdf942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9c-40a1-eebf-e28dcdf942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9c-40a1-eebf-e28dcdf942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9c-40a1-eebf-e28dcdf942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9c-40a1-eebf-e28dcdf942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9c-40a1-eebf-e28dcdf942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9c-40a1-eebf-e28dcdf942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9c-40a1-eebf-e28dcdf942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9c-40a1-eebf-e28dcdf942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9c-40a1-eebf-e28dcdf942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9c-40a1-eebf-e28dcdf942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9c-40a1-eebf-e28dcdf942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47.950874085162226</c:v>
                </c:pt>
                <c:pt idx="1">
                  <c:v>52.991415673234094</c:v>
                </c:pt>
                <c:pt idx="2">
                  <c:v>65.331000528944</c:v>
                </c:pt>
                <c:pt idx="3">
                  <c:v>63.86985346157741</c:v>
                </c:pt>
                <c:pt idx="4">
                  <c:v>42.5844104722001</c:v>
                </c:pt>
                <c:pt idx="5">
                  <c:v>64.62614760711159</c:v>
                </c:pt>
                <c:pt idx="6">
                  <c:v>39.92356238693422</c:v>
                </c:pt>
                <c:pt idx="7">
                  <c:v>42.77732328843335</c:v>
                </c:pt>
                <c:pt idx="8">
                  <c:v>42.468198555104806</c:v>
                </c:pt>
                <c:pt idx="9">
                  <c:v>43.87611906579113</c:v>
                </c:pt>
                <c:pt idx="10">
                  <c:v>38.61553995007444</c:v>
                </c:pt>
                <c:pt idx="11">
                  <c:v>36.296717773294326</c:v>
                </c:pt>
                <c:pt idx="12">
                  <c:v>34.274835547971215</c:v>
                </c:pt>
                <c:pt idx="13">
                  <c:v>46.32089388993196</c:v>
                </c:pt>
                <c:pt idx="14">
                  <c:v>70.39995189874375</c:v>
                </c:pt>
                <c:pt idx="15">
                  <c:v>37.647222922597365</c:v>
                </c:pt>
                <c:pt idx="16">
                  <c:v>60.23074437603978</c:v>
                </c:pt>
                <c:pt idx="17">
                  <c:v>42.1199727590038</c:v>
                </c:pt>
                <c:pt idx="18">
                  <c:v>50.72357209962596</c:v>
                </c:pt>
                <c:pt idx="19">
                  <c:v>44.9202575884837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87-59d3-a0ec-d418a485b5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87-59d3-a0ec-d418a485b5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87-59d3-a0ec-d418a485b5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87-59d3-a0ec-d418a485b5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87-59d3-a0ec-d418a485b5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87-59d3-a0ec-d418a485b5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87-59d3-a0ec-d418a485b5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87-59d3-a0ec-d418a485b5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87-59d3-a0ec-d418a485b5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87-59d3-a0ec-d418a485b5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87-59d3-a0ec-d418a485b5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87-59d3-a0ec-d418a485b5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87-59d3-a0ec-d418a485b5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87-59d3-a0ec-d418a485b5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87-59d3-a0ec-d418a485b5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87-59d3-a0ec-d418a485b5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87-59d3-a0ec-d418a485b5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87-59d3-a0ec-d418a485b5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87-59d3-a0ec-d418a485b5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87-59d3-a0ec-d418a485b5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46.17014360998819</c:v>
                </c:pt>
                <c:pt idx="1">
                  <c:v>40.58167759138693</c:v>
                </c:pt>
                <c:pt idx="2">
                  <c:v>54.98115072430567</c:v>
                </c:pt>
                <c:pt idx="3">
                  <c:v>50.399935474736466</c:v>
                </c:pt>
                <c:pt idx="4">
                  <c:v>74.36460579821954</c:v>
                </c:pt>
                <c:pt idx="5">
                  <c:v>24.101679480217484</c:v>
                </c:pt>
                <c:pt idx="6">
                  <c:v>45.12312240047924</c:v>
                </c:pt>
                <c:pt idx="7">
                  <c:v>40.71271662008333</c:v>
                </c:pt>
                <c:pt idx="8">
                  <c:v>46.21679370528805</c:v>
                </c:pt>
                <c:pt idx="9">
                  <c:v>46.024796231617074</c:v>
                </c:pt>
                <c:pt idx="10">
                  <c:v>55.46310507726069</c:v>
                </c:pt>
                <c:pt idx="11">
                  <c:v>46.669217669428775</c:v>
                </c:pt>
                <c:pt idx="12">
                  <c:v>37.7844615117556</c:v>
                </c:pt>
                <c:pt idx="13">
                  <c:v>40.44289356011807</c:v>
                </c:pt>
                <c:pt idx="14">
                  <c:v>65.10446956818146</c:v>
                </c:pt>
                <c:pt idx="15">
                  <c:v>48.3440775661239</c:v>
                </c:pt>
                <c:pt idx="16">
                  <c:v>42.382475684564625</c:v>
                </c:pt>
                <c:pt idx="17">
                  <c:v>50.456790969489695</c:v>
                </c:pt>
                <c:pt idx="18">
                  <c:v>48.781296375298176</c:v>
                </c:pt>
                <c:pt idx="19">
                  <c:v>51.393148096951215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55-32e9-91c2-208be058f4b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55-32e9-91c2-208be058f4b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55-32e9-91c2-208be058f4b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55-32e9-91c2-208be058f4b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55-32e9-91c2-208be058f4b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55-32e9-91c2-208be058f4b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55-32e9-91c2-208be058f4b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55-32e9-91c2-208be058f4b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55-32e9-91c2-208be058f4b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55-32e9-91c2-208be058f4b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55-32e9-91c2-208be058f4b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55-32e9-91c2-208be058f4b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55-32e9-91c2-208be058f4b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55-32e9-91c2-208be058f4b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55-32e9-91c2-208be058f4b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55-32e9-91c2-208be058f4b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55-32e9-91c2-208be058f4b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55-32e9-91c2-208be058f4b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55-32e9-91c2-208be058f4b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55-32e9-91c2-208be058f4b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34.16947416140049</c:v>
                </c:pt>
                <c:pt idx="1">
                  <c:v>31.706669665279694</c:v>
                </c:pt>
                <c:pt idx="2">
                  <c:v>37.87724265232299</c:v>
                </c:pt>
                <c:pt idx="3">
                  <c:v>29.81279419699407</c:v>
                </c:pt>
                <c:pt idx="4">
                  <c:v>30.771292016358903</c:v>
                </c:pt>
                <c:pt idx="5">
                  <c:v>27.687032474778096</c:v>
                </c:pt>
                <c:pt idx="6">
                  <c:v>33.0069547601156</c:v>
                </c:pt>
                <c:pt idx="7">
                  <c:v>31.309393075762344</c:v>
                </c:pt>
                <c:pt idx="8">
                  <c:v>36.39055707083322</c:v>
                </c:pt>
                <c:pt idx="9">
                  <c:v>32.48389797434576</c:v>
                </c:pt>
                <c:pt idx="10">
                  <c:v>41.98030429329392</c:v>
                </c:pt>
                <c:pt idx="11">
                  <c:v>53.75782777954685</c:v>
                </c:pt>
                <c:pt idx="12">
                  <c:v>31.748043608876575</c:v>
                </c:pt>
                <c:pt idx="13">
                  <c:v>30.304818396083782</c:v>
                </c:pt>
                <c:pt idx="14">
                  <c:v>34.512433612608284</c:v>
                </c:pt>
                <c:pt idx="15">
                  <c:v>25.133671252860793</c:v>
                </c:pt>
                <c:pt idx="16">
                  <c:v>42.52820695464319</c:v>
                </c:pt>
                <c:pt idx="17">
                  <c:v>31.5670572167517</c:v>
                </c:pt>
                <c:pt idx="18">
                  <c:v>52.53277941548031</c:v>
                </c:pt>
                <c:pt idx="19">
                  <c:v>30.21920240011044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d6-6640-b299-2b74e20103c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d6-6640-b299-2b74e20103c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d6-6640-b299-2b74e20103c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d6-6640-b299-2b74e20103c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d6-6640-b299-2b74e20103c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d6-6640-b299-2b74e20103c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d6-6640-b299-2b74e20103c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d6-6640-b299-2b74e20103c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d6-6640-b299-2b74e20103c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d6-6640-b299-2b74e20103c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d6-6640-b299-2b74e20103c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d6-6640-b299-2b74e20103c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d6-6640-b299-2b74e20103c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d6-6640-b299-2b74e20103c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d6-6640-b299-2b74e20103c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d6-6640-b299-2b74e20103c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d6-6640-b299-2b74e20103c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d6-6640-b299-2b74e20103c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d6-6640-b299-2b74e20103c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d6-6640-b299-2b74e20103c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16.86165557078275</c:v>
                </c:pt>
                <c:pt idx="1">
                  <c:v>12.629067421584137</c:v>
                </c:pt>
                <c:pt idx="2">
                  <c:v>2.054200725100482</c:v>
                </c:pt>
                <c:pt idx="3">
                  <c:v>9.889404584036052</c:v>
                </c:pt>
                <c:pt idx="4">
                  <c:v>17.12059571239579</c:v>
                </c:pt>
                <c:pt idx="5">
                  <c:v>7.902986345392542</c:v>
                </c:pt>
                <c:pt idx="6">
                  <c:v>5.540034780761216</c:v>
                </c:pt>
                <c:pt idx="7">
                  <c:v>13.761572113852317</c:v>
                </c:pt>
                <c:pt idx="8">
                  <c:v>2.445001023478731</c:v>
                </c:pt>
                <c:pt idx="9">
                  <c:v>7.690914380963949</c:v>
                </c:pt>
                <c:pt idx="10">
                  <c:v>17.682074187757188</c:v>
                </c:pt>
                <c:pt idx="11">
                  <c:v>20.9905178210979</c:v>
                </c:pt>
                <c:pt idx="12">
                  <c:v>8.255463621212543</c:v>
                </c:pt>
                <c:pt idx="13">
                  <c:v>4.663692014068997</c:v>
                </c:pt>
                <c:pt idx="14">
                  <c:v>10.214639943505071</c:v>
                </c:pt>
                <c:pt idx="15">
                  <c:v>14.546639907994628</c:v>
                </c:pt>
                <c:pt idx="16">
                  <c:v>8.478267828741947</c:v>
                </c:pt>
                <c:pt idx="17">
                  <c:v>21.436446743294795</c:v>
                </c:pt>
                <c:pt idx="18">
                  <c:v>11.732125142616876</c:v>
                </c:pt>
                <c:pt idx="19">
                  <c:v>9.508846666248312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a1b-f447-e0fc-805bbf9add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a1b-f447-e0fc-805bbf9add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a1b-f447-e0fc-805bbf9add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a1b-f447-e0fc-805bbf9add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a1b-f447-e0fc-805bbf9add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a1b-f447-e0fc-805bbf9add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a1b-f447-e0fc-805bbf9add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a1b-f447-e0fc-805bbf9add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a1b-f447-e0fc-805bbf9add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a1b-f447-e0fc-805bbf9add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a1b-f447-e0fc-805bbf9add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a1b-f447-e0fc-805bbf9add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a1b-f447-e0fc-805bbf9add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a1b-f447-e0fc-805bbf9add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a1b-f447-e0fc-805bbf9add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a1b-f447-e0fc-805bbf9add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a1b-f447-e0fc-805bbf9add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a1b-f447-e0fc-805bbf9add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a1b-f447-e0fc-805bbf9add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a1b-f447-e0fc-805bbf9add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55.899032283800125</c:v>
                </c:pt>
                <c:pt idx="1">
                  <c:v>43.370372045114486</c:v>
                </c:pt>
                <c:pt idx="2">
                  <c:v>65.29946907657724</c:v>
                </c:pt>
                <c:pt idx="3">
                  <c:v>53.57780181573426</c:v>
                </c:pt>
                <c:pt idx="4">
                  <c:v>79.34434141451804</c:v>
                </c:pt>
                <c:pt idx="5">
                  <c:v>39.84146903869446</c:v>
                </c:pt>
                <c:pt idx="6">
                  <c:v>30.265428132979725</c:v>
                </c:pt>
                <c:pt idx="7">
                  <c:v>37.22489152809768</c:v>
                </c:pt>
                <c:pt idx="8">
                  <c:v>53.04566428240954</c:v>
                </c:pt>
                <c:pt idx="9">
                  <c:v>57.123675648795576</c:v>
                </c:pt>
                <c:pt idx="10">
                  <c:v>46.94075160355491</c:v>
                </c:pt>
                <c:pt idx="11">
                  <c:v>45.30224791962305</c:v>
                </c:pt>
                <c:pt idx="12">
                  <c:v>16.123038649457655</c:v>
                </c:pt>
                <c:pt idx="13">
                  <c:v>44.1646550669605</c:v>
                </c:pt>
                <c:pt idx="14">
                  <c:v>50.44848438085652</c:v>
                </c:pt>
                <c:pt idx="15">
                  <c:v>21.31540874486904</c:v>
                </c:pt>
                <c:pt idx="16">
                  <c:v>20.674816416062296</c:v>
                </c:pt>
                <c:pt idx="17">
                  <c:v>37.61807231591872</c:v>
                </c:pt>
                <c:pt idx="18">
                  <c:v>75.50771437373781</c:v>
                </c:pt>
                <c:pt idx="19">
                  <c:v>84.37218218112245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60.52238241390778</c:v>
                </c:pt>
                <c:pt idx="1">
                  <c:v>59.121112760223596</c:v>
                </c:pt>
                <c:pt idx="2">
                  <c:v>57.82745949716887</c:v>
                </c:pt>
                <c:pt idx="3">
                  <c:v>57.359214349920336</c:v>
                </c:pt>
                <c:pt idx="4">
                  <c:v>55.653333851298044</c:v>
                </c:pt>
                <c:pt idx="5">
                  <c:v>55.49157860727793</c:v>
                </c:pt>
                <c:pt idx="6">
                  <c:v>54.85110603056955</c:v>
                </c:pt>
                <c:pt idx="7">
                  <c:v>54.80251319779134</c:v>
                </c:pt>
                <c:pt idx="8">
                  <c:v>54.64649610962565</c:v>
                </c:pt>
                <c:pt idx="9">
                  <c:v>54.58901829548582</c:v>
                </c:pt>
                <c:pt idx="10">
                  <c:v>53.869899166364014</c:v>
                </c:pt>
                <c:pt idx="11">
                  <c:v>53.38224895686325</c:v>
                </c:pt>
                <c:pt idx="12">
                  <c:v>53.096721297940285</c:v>
                </c:pt>
                <c:pt idx="13">
                  <c:v>53.037688703400896</c:v>
                </c:pt>
                <c:pt idx="14">
                  <c:v>52.84931114560647</c:v>
                </c:pt>
                <c:pt idx="15">
                  <c:v>51.792888636654524</c:v>
                </c:pt>
                <c:pt idx="16">
                  <c:v>50.51799137981795</c:v>
                </c:pt>
                <c:pt idx="17">
                  <c:v>49.03907353057971</c:v>
                </c:pt>
                <c:pt idx="18">
                  <c:v>48.91134598091021</c:v>
                </c:pt>
                <c:pt idx="19">
                  <c:v>48.4125259045306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08-f4a1-6d3c-650ad07895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08-f4a1-6d3c-650ad07895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08-f4a1-6d3c-650ad07895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08-f4a1-6d3c-650ad07895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08-f4a1-6d3c-650ad07895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08-f4a1-6d3c-650ad07895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08-f4a1-6d3c-650ad07895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08-f4a1-6d3c-650ad07895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08-f4a1-6d3c-650ad07895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08-f4a1-6d3c-650ad07895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08-f4a1-6d3c-650ad07895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08-f4a1-6d3c-650ad07895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08-f4a1-6d3c-650ad07895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08-f4a1-6d3c-650ad07895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08-f4a1-6d3c-650ad07895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08-f4a1-6d3c-650ad07895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08-f4a1-6d3c-650ad07895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08-f4a1-6d3c-650ad07895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08-f4a1-6d3c-650ad07895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08-f4a1-6d3c-650ad07895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30.452797761024005</c:v>
                </c:pt>
                <c:pt idx="1">
                  <c:v>33.47168228877102</c:v>
                </c:pt>
                <c:pt idx="2">
                  <c:v>8.201504026658462</c:v>
                </c:pt>
                <c:pt idx="3">
                  <c:v>32.93444785575386</c:v>
                </c:pt>
                <c:pt idx="4">
                  <c:v>11.441137256480754</c:v>
                </c:pt>
                <c:pt idx="5">
                  <c:v>22.96612442694016</c:v>
                </c:pt>
                <c:pt idx="6">
                  <c:v>33.51220068248155</c:v>
                </c:pt>
                <c:pt idx="7">
                  <c:v>16.91703902783832</c:v>
                </c:pt>
                <c:pt idx="8">
                  <c:v>12.342254421215298</c:v>
                </c:pt>
                <c:pt idx="9">
                  <c:v>37.67278953642697</c:v>
                </c:pt>
                <c:pt idx="10">
                  <c:v>29.352649953162334</c:v>
                </c:pt>
                <c:pt idx="11">
                  <c:v>19.425177259580856</c:v>
                </c:pt>
                <c:pt idx="12">
                  <c:v>35.29941768756632</c:v>
                </c:pt>
                <c:pt idx="13">
                  <c:v>17.374369283926463</c:v>
                </c:pt>
                <c:pt idx="14">
                  <c:v>24.69501438100378</c:v>
                </c:pt>
                <c:pt idx="15">
                  <c:v>24.271182556136772</c:v>
                </c:pt>
                <c:pt idx="16">
                  <c:v>24.797740722604644</c:v>
                </c:pt>
                <c:pt idx="17">
                  <c:v>32.19849866023047</c:v>
                </c:pt>
                <c:pt idx="18">
                  <c:v>10.456976796838266</c:v>
                </c:pt>
                <c:pt idx="19">
                  <c:v>9.23470985665302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7a-8eb2-d769-972e67eb4a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7a-8eb2-d769-972e67eb4a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87a-8eb2-d769-972e67eb4a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87a-8eb2-d769-972e67eb4a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87a-8eb2-d769-972e67eb4a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87a-8eb2-d769-972e67eb4a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87a-8eb2-d769-972e67eb4a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87a-8eb2-d769-972e67eb4a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87a-8eb2-d769-972e67eb4a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87a-8eb2-d769-972e67eb4a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87a-8eb2-d769-972e67eb4a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87a-8eb2-d769-972e67eb4a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87a-8eb2-d769-972e67eb4a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87a-8eb2-d769-972e67eb4a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87a-8eb2-d769-972e67eb4a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87a-8eb2-d769-972e67eb4a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87a-8eb2-d769-972e67eb4a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87a-8eb2-d769-972e67eb4a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87a-8eb2-d769-972e67eb4a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87a-8eb2-d769-972e67eb4a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52.791362927400954</c:v>
                </c:pt>
                <c:pt idx="1">
                  <c:v>45.574821161598784</c:v>
                </c:pt>
                <c:pt idx="2">
                  <c:v>49.674368574902104</c:v>
                </c:pt>
                <c:pt idx="3">
                  <c:v>56.253342317492134</c:v>
                </c:pt>
                <c:pt idx="4">
                  <c:v>48.81192670772221</c:v>
                </c:pt>
                <c:pt idx="5">
                  <c:v>39.636417777798954</c:v>
                </c:pt>
                <c:pt idx="6">
                  <c:v>64.58972013383782</c:v>
                </c:pt>
                <c:pt idx="7">
                  <c:v>35.6103709486327</c:v>
                </c:pt>
                <c:pt idx="8">
                  <c:v>55.257384254690784</c:v>
                </c:pt>
                <c:pt idx="9">
                  <c:v>46.84175869569652</c:v>
                </c:pt>
                <c:pt idx="10">
                  <c:v>51.22829617455361</c:v>
                </c:pt>
                <c:pt idx="11">
                  <c:v>56.374587712954956</c:v>
                </c:pt>
                <c:pt idx="12">
                  <c:v>41.83837826167093</c:v>
                </c:pt>
                <c:pt idx="13">
                  <c:v>44.71503196408128</c:v>
                </c:pt>
                <c:pt idx="14">
                  <c:v>56.22944261763839</c:v>
                </c:pt>
                <c:pt idx="15">
                  <c:v>45.825599350506735</c:v>
                </c:pt>
                <c:pt idx="16">
                  <c:v>63.73971316932489</c:v>
                </c:pt>
                <c:pt idx="17">
                  <c:v>50.84221080276889</c:v>
                </c:pt>
                <c:pt idx="18">
                  <c:v>48.410638613002874</c:v>
                </c:pt>
                <c:pt idx="19">
                  <c:v>56.90973600292207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b5-2f6d-13e4-7c0209bab3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b5-2f6d-13e4-7c0209bab3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b5-2f6d-13e4-7c0209bab3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b5-2f6d-13e4-7c0209bab3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b5-2f6d-13e4-7c0209bab3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b5-2f6d-13e4-7c0209bab3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b5-2f6d-13e4-7c0209bab3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b5-2f6d-13e4-7c0209bab3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b5-2f6d-13e4-7c0209bab3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b5-2f6d-13e4-7c0209bab3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b5-2f6d-13e4-7c0209bab3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b5-2f6d-13e4-7c0209bab3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b5-2f6d-13e4-7c0209bab3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b5-2f6d-13e4-7c0209bab3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b5-2f6d-13e4-7c0209bab3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b5-2f6d-13e4-7c0209bab3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b5-2f6d-13e4-7c0209bab3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b5-2f6d-13e4-7c0209bab3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b5-2f6d-13e4-7c0209bab3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b5-2f6d-13e4-7c0209bab3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51.489281861305436</c:v>
                </c:pt>
                <c:pt idx="1">
                  <c:v>47.868313063131794</c:v>
                </c:pt>
                <c:pt idx="2">
                  <c:v>47.356579087239076</c:v>
                </c:pt>
                <c:pt idx="3">
                  <c:v>51.34032141233851</c:v>
                </c:pt>
                <c:pt idx="4">
                  <c:v>53.2879037306742</c:v>
                </c:pt>
                <c:pt idx="5">
                  <c:v>42.46746422098327</c:v>
                </c:pt>
                <c:pt idx="6">
                  <c:v>47.21520574293188</c:v>
                </c:pt>
                <c:pt idx="7">
                  <c:v>59.46537681443598</c:v>
                </c:pt>
                <c:pt idx="8">
                  <c:v>56.639682694036274</c:v>
                </c:pt>
                <c:pt idx="9">
                  <c:v>48.186462165227766</c:v>
                </c:pt>
                <c:pt idx="10">
                  <c:v>57.370575477109355</c:v>
                </c:pt>
                <c:pt idx="11">
                  <c:v>50.04740873064177</c:v>
                </c:pt>
                <c:pt idx="12">
                  <c:v>44.18728977922943</c:v>
                </c:pt>
                <c:pt idx="13">
                  <c:v>57.014780504752835</c:v>
                </c:pt>
                <c:pt idx="14">
                  <c:v>48.72526241476911</c:v>
                </c:pt>
                <c:pt idx="15">
                  <c:v>55.71561314420455</c:v>
                </c:pt>
                <c:pt idx="16">
                  <c:v>49.048753187800834</c:v>
                </c:pt>
                <c:pt idx="17">
                  <c:v>48.59919791032237</c:v>
                </c:pt>
                <c:pt idx="18">
                  <c:v>47.405713677506014</c:v>
                </c:pt>
                <c:pt idx="19">
                  <c:v>46.337590122914506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add-77fc-7e8e-14b7b21e2e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add-77fc-7e8e-14b7b21e2e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add-77fc-7e8e-14b7b21e2e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add-77fc-7e8e-14b7b21e2e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add-77fc-7e8e-14b7b21e2e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add-77fc-7e8e-14b7b21e2e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add-77fc-7e8e-14b7b21e2e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add-77fc-7e8e-14b7b21e2e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add-77fc-7e8e-14b7b21e2e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add-77fc-7e8e-14b7b21e2e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add-77fc-7e8e-14b7b21e2e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add-77fc-7e8e-14b7b21e2e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add-77fc-7e8e-14b7b21e2e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add-77fc-7e8e-14b7b21e2e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add-77fc-7e8e-14b7b21e2e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add-77fc-7e8e-14b7b21e2e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add-77fc-7e8e-14b7b21e2e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add-77fc-7e8e-14b7b21e2e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add-77fc-7e8e-14b7b21e2e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add-77fc-7e8e-14b7b21e2e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57.82745949716887</c:v>
                </c:pt>
                <c:pt idx="1">
                  <c:v>40.69500192588603</c:v>
                </c:pt>
                <c:pt idx="2">
                  <c:v>43.31988144635001</c:v>
                </c:pt>
                <c:pt idx="3">
                  <c:v>47.86675651326455</c:v>
                </c:pt>
                <c:pt idx="4">
                  <c:v>53.037688703400896</c:v>
                </c:pt>
                <c:pt idx="5">
                  <c:v>33.69570502114731</c:v>
                </c:pt>
                <c:pt idx="6">
                  <c:v>42.57327655922033</c:v>
                </c:pt>
                <c:pt idx="7">
                  <c:v>48.341200250295024</c:v>
                </c:pt>
                <c:pt idx="8">
                  <c:v>42.463377006958275</c:v>
                </c:pt>
                <c:pt idx="9">
                  <c:v>41.29043623255279</c:v>
                </c:pt>
                <c:pt idx="10">
                  <c:v>42.028677182967606</c:v>
                </c:pt>
                <c:pt idx="11">
                  <c:v>41.593271982251494</c:v>
                </c:pt>
                <c:pt idx="12">
                  <c:v>45.90520194433648</c:v>
                </c:pt>
                <c:pt idx="13">
                  <c:v>37.78646562941258</c:v>
                </c:pt>
                <c:pt idx="14">
                  <c:v>53.38224895686325</c:v>
                </c:pt>
                <c:pt idx="15">
                  <c:v>44.30020365132376</c:v>
                </c:pt>
                <c:pt idx="16">
                  <c:v>37.791920219365025</c:v>
                </c:pt>
                <c:pt idx="17">
                  <c:v>54.64649610962565</c:v>
                </c:pt>
                <c:pt idx="18">
                  <c:v>43.27167018109833</c:v>
                </c:pt>
                <c:pt idx="19">
                  <c:v>36.7200997893891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5f-cb2f-aa93-59cad0ee73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85f-cb2f-aa93-59cad0ee73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5f-cb2f-aa93-59cad0ee73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5f-cb2f-aa93-59cad0ee73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5f-cb2f-aa93-59cad0ee73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5f-cb2f-aa93-59cad0ee73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5f-cb2f-aa93-59cad0ee73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5f-cb2f-aa93-59cad0ee73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5f-cb2f-aa93-59cad0ee73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5f-cb2f-aa93-59cad0ee73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5f-cb2f-aa93-59cad0ee73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5f-cb2f-aa93-59cad0ee73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5f-cb2f-aa93-59cad0ee73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85f-cb2f-aa93-59cad0ee73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85f-cb2f-aa93-59cad0ee73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85f-cb2f-aa93-59cad0ee73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85f-cb2f-aa93-59cad0ee73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85f-cb2f-aa93-59cad0ee73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85f-cb2f-aa93-59cad0ee73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85f-cb2f-aa93-59cad0ee73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65.331000528944</c:v>
                </c:pt>
                <c:pt idx="1">
                  <c:v>41.5657984671836</c:v>
                </c:pt>
                <c:pt idx="2">
                  <c:v>36.144468847576235</c:v>
                </c:pt>
                <c:pt idx="3">
                  <c:v>48.78229692353463</c:v>
                </c:pt>
                <c:pt idx="4">
                  <c:v>46.32089388993196</c:v>
                </c:pt>
                <c:pt idx="5">
                  <c:v>46.73813664723467</c:v>
                </c:pt>
                <c:pt idx="6">
                  <c:v>60.05357137392282</c:v>
                </c:pt>
                <c:pt idx="7">
                  <c:v>55.34681221707413</c:v>
                </c:pt>
                <c:pt idx="8">
                  <c:v>34.52787178249138</c:v>
                </c:pt>
                <c:pt idx="9">
                  <c:v>45.70254715009103</c:v>
                </c:pt>
                <c:pt idx="10">
                  <c:v>48.0512887391716</c:v>
                </c:pt>
                <c:pt idx="11">
                  <c:v>29.442965693604872</c:v>
                </c:pt>
                <c:pt idx="12">
                  <c:v>52.5208143782802</c:v>
                </c:pt>
                <c:pt idx="13">
                  <c:v>35.7976247352879</c:v>
                </c:pt>
                <c:pt idx="14">
                  <c:v>36.296717773294326</c:v>
                </c:pt>
                <c:pt idx="15">
                  <c:v>38.22644416982367</c:v>
                </c:pt>
                <c:pt idx="16">
                  <c:v>50.61166503040873</c:v>
                </c:pt>
                <c:pt idx="17">
                  <c:v>42.468198555104806</c:v>
                </c:pt>
                <c:pt idx="18">
                  <c:v>27.700809429073157</c:v>
                </c:pt>
                <c:pt idx="19">
                  <c:v>30.1409812790884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cfe-ef8c-4ca2-d905a4c104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cfe-ef8c-4ca2-d905a4c104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cfe-ef8c-4ca2-d905a4c104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cfe-ef8c-4ca2-d905a4c104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cfe-ef8c-4ca2-d905a4c104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cfe-ef8c-4ca2-d905a4c104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cfe-ef8c-4ca2-d905a4c104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cfe-ef8c-4ca2-d905a4c104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cfe-ef8c-4ca2-d905a4c104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cfe-ef8c-4ca2-d905a4c104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cfe-ef8c-4ca2-d905a4c104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cfe-ef8c-4ca2-d905a4c104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cfe-ef8c-4ca2-d905a4c104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cfe-ef8c-4ca2-d905a4c104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cfe-ef8c-4ca2-d905a4c104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cfe-ef8c-4ca2-d905a4c104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cfe-ef8c-4ca2-d905a4c104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cfe-ef8c-4ca2-d905a4c104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cfe-ef8c-4ca2-d905a4c104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cfe-ef8c-4ca2-d905a4c104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54.98115072430567</c:v>
                </c:pt>
                <c:pt idx="1">
                  <c:v>30.273400285934176</c:v>
                </c:pt>
                <c:pt idx="2">
                  <c:v>54.07373015200177</c:v>
                </c:pt>
                <c:pt idx="3">
                  <c:v>61.00389768528724</c:v>
                </c:pt>
                <c:pt idx="4">
                  <c:v>40.44289356011807</c:v>
                </c:pt>
                <c:pt idx="5">
                  <c:v>56.05707882271122</c:v>
                </c:pt>
                <c:pt idx="6">
                  <c:v>41.90539612993173</c:v>
                </c:pt>
                <c:pt idx="7">
                  <c:v>40.989527476542236</c:v>
                </c:pt>
                <c:pt idx="8">
                  <c:v>60.79506197970497</c:v>
                </c:pt>
                <c:pt idx="9">
                  <c:v>31.756391227794506</c:v>
                </c:pt>
                <c:pt idx="10">
                  <c:v>31.619987597225553</c:v>
                </c:pt>
                <c:pt idx="11">
                  <c:v>37.98282200150863</c:v>
                </c:pt>
                <c:pt idx="12">
                  <c:v>38.51721493932138</c:v>
                </c:pt>
                <c:pt idx="13">
                  <c:v>52.118013177190576</c:v>
                </c:pt>
                <c:pt idx="14">
                  <c:v>46.669217669428775</c:v>
                </c:pt>
                <c:pt idx="15">
                  <c:v>62.44784996293849</c:v>
                </c:pt>
                <c:pt idx="16">
                  <c:v>55.28577247042181</c:v>
                </c:pt>
                <c:pt idx="17">
                  <c:v>46.21679370528805</c:v>
                </c:pt>
                <c:pt idx="18">
                  <c:v>50.152404867706096</c:v>
                </c:pt>
                <c:pt idx="19">
                  <c:v>43.33965735998395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0e-3b68-3706-3baff9cfe5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0e-3b68-3706-3baff9cfe5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0e-3b68-3706-3baff9cfe5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0e-3b68-3706-3baff9cfe5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0e-3b68-3706-3baff9cfe5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0e-3b68-3706-3baff9cfe5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0e-3b68-3706-3baff9cfe5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0e-3b68-3706-3baff9cfe5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0e-3b68-3706-3baff9cfe5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0e-3b68-3706-3baff9cfe5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0e-3b68-3706-3baff9cfe5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0e-3b68-3706-3baff9cfe5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0e-3b68-3706-3baff9cfe5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0e-3b68-3706-3baff9cfe5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0e-3b68-3706-3baff9cfe5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0e-3b68-3706-3baff9cfe5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0e-3b68-3706-3baff9cfe5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0e-3b68-3706-3baff9cfe5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0e-3b68-3706-3baff9cfe5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0e-3b68-3706-3baff9cfe5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37.87724265232299</c:v>
                </c:pt>
                <c:pt idx="1">
                  <c:v>25.33117075803615</c:v>
                </c:pt>
                <c:pt idx="2">
                  <c:v>32.83897982649315</c:v>
                </c:pt>
                <c:pt idx="3">
                  <c:v>29.04565393442128</c:v>
                </c:pt>
                <c:pt idx="4">
                  <c:v>30.304818396083782</c:v>
                </c:pt>
                <c:pt idx="5">
                  <c:v>27.21710526342824</c:v>
                </c:pt>
                <c:pt idx="6">
                  <c:v>31.447907633834518</c:v>
                </c:pt>
                <c:pt idx="7">
                  <c:v>40.12863338587701</c:v>
                </c:pt>
                <c:pt idx="8">
                  <c:v>26.862256049172846</c:v>
                </c:pt>
                <c:pt idx="9">
                  <c:v>34.11977826501674</c:v>
                </c:pt>
                <c:pt idx="10">
                  <c:v>34.760984184577275</c:v>
                </c:pt>
                <c:pt idx="11">
                  <c:v>31.89032998007809</c:v>
                </c:pt>
                <c:pt idx="12">
                  <c:v>32.315113572028864</c:v>
                </c:pt>
                <c:pt idx="13">
                  <c:v>48.05111930988665</c:v>
                </c:pt>
                <c:pt idx="14">
                  <c:v>53.75782777954685</c:v>
                </c:pt>
                <c:pt idx="15">
                  <c:v>44.70570360209364</c:v>
                </c:pt>
                <c:pt idx="16">
                  <c:v>35.04002566586095</c:v>
                </c:pt>
                <c:pt idx="17">
                  <c:v>36.39055707083322</c:v>
                </c:pt>
                <c:pt idx="18">
                  <c:v>40.59479625916648</c:v>
                </c:pt>
                <c:pt idx="19">
                  <c:v>39.1366709371504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a5-1d4c-afc9-a32cf1dd19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a5-1d4c-afc9-a32cf1dd19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a5-1d4c-afc9-a32cf1dd19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a5-1d4c-afc9-a32cf1dd19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a5-1d4c-afc9-a32cf1dd19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a5-1d4c-afc9-a32cf1dd19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a5-1d4c-afc9-a32cf1dd19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a5-1d4c-afc9-a32cf1dd19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a5-1d4c-afc9-a32cf1dd19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a5-1d4c-afc9-a32cf1dd19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a5-1d4c-afc9-a32cf1dd19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a5-1d4c-afc9-a32cf1dd19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a5-1d4c-afc9-a32cf1dd19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a5-1d4c-afc9-a32cf1dd19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a5-1d4c-afc9-a32cf1dd19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a5-1d4c-afc9-a32cf1dd19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a5-1d4c-afc9-a32cf1dd19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a5-1d4c-afc9-a32cf1dd19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a5-1d4c-afc9-a32cf1dd19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a5-1d4c-afc9-a32cf1dd19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2.054200725100482</c:v>
                </c:pt>
                <c:pt idx="1">
                  <c:v>7.5744464951824515</c:v>
                </c:pt>
                <c:pt idx="2">
                  <c:v>31.81446255757083</c:v>
                </c:pt>
                <c:pt idx="3">
                  <c:v>5.847172042816159</c:v>
                </c:pt>
                <c:pt idx="4">
                  <c:v>4.663692014068997</c:v>
                </c:pt>
                <c:pt idx="5">
                  <c:v>11.186326000639223</c:v>
                </c:pt>
                <c:pt idx="6">
                  <c:v>12.732791772193693</c:v>
                </c:pt>
                <c:pt idx="7">
                  <c:v>11.182251405350721</c:v>
                </c:pt>
                <c:pt idx="8">
                  <c:v>5.259576464841146</c:v>
                </c:pt>
                <c:pt idx="9">
                  <c:v>38.200624603567725</c:v>
                </c:pt>
                <c:pt idx="10">
                  <c:v>8.801652896378428</c:v>
                </c:pt>
                <c:pt idx="11">
                  <c:v>11.31954169731042</c:v>
                </c:pt>
                <c:pt idx="12">
                  <c:v>13.156249438531999</c:v>
                </c:pt>
                <c:pt idx="13">
                  <c:v>7.205167818621852</c:v>
                </c:pt>
                <c:pt idx="14">
                  <c:v>20.9905178210979</c:v>
                </c:pt>
                <c:pt idx="15">
                  <c:v>11.906136918162085</c:v>
                </c:pt>
                <c:pt idx="16">
                  <c:v>26.61449357850511</c:v>
                </c:pt>
                <c:pt idx="17">
                  <c:v>2.445001023478731</c:v>
                </c:pt>
                <c:pt idx="18">
                  <c:v>1.3148365109105418</c:v>
                </c:pt>
                <c:pt idx="19">
                  <c:v>9.15911200361626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a1-03ef-3852-9af5586ab6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a1-03ef-3852-9af5586ab6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a1-03ef-3852-9af5586ab6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a1-03ef-3852-9af5586ab6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a1-03ef-3852-9af5586ab6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a1-03ef-3852-9af5586ab6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a1-03ef-3852-9af5586ab6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a1-03ef-3852-9af5586ab6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a1-03ef-3852-9af5586ab6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a1-03ef-3852-9af5586ab6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a1-03ef-3852-9af5586ab6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a1-03ef-3852-9af5586ab6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a1-03ef-3852-9af5586ab6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a1-03ef-3852-9af5586ab6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a1-03ef-3852-9af5586ab6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a1-03ef-3852-9af5586ab6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a1-03ef-3852-9af5586ab6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a1-03ef-3852-9af5586ab6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a1-03ef-3852-9af5586ab6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a1-03ef-3852-9af5586ab6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65.29946907657724</c:v>
                </c:pt>
                <c:pt idx="1">
                  <c:v>47.52857540102312</c:v>
                </c:pt>
                <c:pt idx="2">
                  <c:v>75.6007883653566</c:v>
                </c:pt>
                <c:pt idx="3">
                  <c:v>17.989394006137047</c:v>
                </c:pt>
                <c:pt idx="4">
                  <c:v>44.1646550669605</c:v>
                </c:pt>
                <c:pt idx="5">
                  <c:v>48.23220109992622</c:v>
                </c:pt>
                <c:pt idx="6">
                  <c:v>57.55171141744241</c:v>
                </c:pt>
                <c:pt idx="7">
                  <c:v>38.63975378402139</c:v>
                </c:pt>
                <c:pt idx="8">
                  <c:v>59.26843856128114</c:v>
                </c:pt>
                <c:pt idx="9">
                  <c:v>41.140122678189925</c:v>
                </c:pt>
                <c:pt idx="10">
                  <c:v>46.166093744280865</c:v>
                </c:pt>
                <c:pt idx="11">
                  <c:v>73.00667005358784</c:v>
                </c:pt>
                <c:pt idx="12">
                  <c:v>58.13871275783331</c:v>
                </c:pt>
                <c:pt idx="13">
                  <c:v>64.37488780134093</c:v>
                </c:pt>
                <c:pt idx="14">
                  <c:v>45.30224791962305</c:v>
                </c:pt>
                <c:pt idx="15">
                  <c:v>60.137255062551105</c:v>
                </c:pt>
                <c:pt idx="16">
                  <c:v>38.5201449756671</c:v>
                </c:pt>
                <c:pt idx="17">
                  <c:v>53.04566428240954</c:v>
                </c:pt>
                <c:pt idx="18">
                  <c:v>75.8283273258149</c:v>
                </c:pt>
                <c:pt idx="19">
                  <c:v>45.40284979720685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31.662425594756485</c:v>
                </c:pt>
                <c:pt idx="1">
                  <c:v>30.311269160426313</c:v>
                </c:pt>
                <c:pt idx="2">
                  <c:v>28.926803770079392</c:v>
                </c:pt>
                <c:pt idx="3">
                  <c:v>27.095146567812943</c:v>
                </c:pt>
                <c:pt idx="4">
                  <c:v>20.64569858509743</c:v>
                </c:pt>
                <c:pt idx="5">
                  <c:v>18.658165965003285</c:v>
                </c:pt>
                <c:pt idx="6">
                  <c:v>15.004570171067217</c:v>
                </c:pt>
                <c:pt idx="7">
                  <c:v>12.870239505393318</c:v>
                </c:pt>
                <c:pt idx="8">
                  <c:v>11.791749594384166</c:v>
                </c:pt>
                <c:pt idx="9">
                  <c:v>9.524948826286039</c:v>
                </c:pt>
                <c:pt idx="10">
                  <c:v>9.425707795960982</c:v>
                </c:pt>
                <c:pt idx="11">
                  <c:v>9.23091055983021</c:v>
                </c:pt>
                <c:pt idx="12">
                  <c:v>9.161048473322927</c:v>
                </c:pt>
                <c:pt idx="13">
                  <c:v>9.105809670776065</c:v>
                </c:pt>
                <c:pt idx="14">
                  <c:v>9.090059950543786</c:v>
                </c:pt>
                <c:pt idx="15">
                  <c:v>8.921234278982453</c:v>
                </c:pt>
                <c:pt idx="16">
                  <c:v>8.21568599658545</c:v>
                </c:pt>
                <c:pt idx="17">
                  <c:v>8.114395831304776</c:v>
                </c:pt>
                <c:pt idx="18">
                  <c:v>8.028574377041394</c:v>
                </c:pt>
                <c:pt idx="19">
                  <c:v>7.9251773521207864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54-59c2-ce7c-dac2ba4241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54-59c2-ce7c-dac2ba4241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54-59c2-ce7c-dac2ba4241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54-59c2-ce7c-dac2ba4241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54-59c2-ce7c-dac2ba4241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54-59c2-ce7c-dac2ba4241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54-59c2-ce7c-dac2ba4241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54-59c2-ce7c-dac2ba4241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54-59c2-ce7c-dac2ba4241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54-59c2-ce7c-dac2ba4241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54-59c2-ce7c-dac2ba4241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54-59c2-ce7c-dac2ba4241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54-59c2-ce7c-dac2ba4241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54-59c2-ce7c-dac2ba4241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54-59c2-ce7c-dac2ba4241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54-59c2-ce7c-dac2ba4241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54-59c2-ce7c-dac2ba4241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54-59c2-ce7c-dac2ba4241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54-59c2-ce7c-dac2ba4241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54-59c2-ce7c-dac2ba4241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37.10581469532677</c:v>
                </c:pt>
                <c:pt idx="1">
                  <c:v>30.452797761024005</c:v>
                </c:pt>
                <c:pt idx="2">
                  <c:v>29.30813133238761</c:v>
                </c:pt>
                <c:pt idx="3">
                  <c:v>12.183429724381428</c:v>
                </c:pt>
                <c:pt idx="4">
                  <c:v>21.28025069685709</c:v>
                </c:pt>
                <c:pt idx="5">
                  <c:v>22.07684231385391</c:v>
                </c:pt>
                <c:pt idx="6">
                  <c:v>33.51220068248155</c:v>
                </c:pt>
                <c:pt idx="7">
                  <c:v>31.266453322815018</c:v>
                </c:pt>
                <c:pt idx="8">
                  <c:v>15.520968651541892</c:v>
                </c:pt>
                <c:pt idx="9">
                  <c:v>29.021374797837545</c:v>
                </c:pt>
                <c:pt idx="10">
                  <c:v>16.91703902783832</c:v>
                </c:pt>
                <c:pt idx="11">
                  <c:v>37.54425420958655</c:v>
                </c:pt>
                <c:pt idx="12">
                  <c:v>20.73650885905284</c:v>
                </c:pt>
                <c:pt idx="13">
                  <c:v>33.48598555279222</c:v>
                </c:pt>
                <c:pt idx="14">
                  <c:v>32.30940075233775</c:v>
                </c:pt>
                <c:pt idx="15">
                  <c:v>35.29941768756632</c:v>
                </c:pt>
                <c:pt idx="16">
                  <c:v>19.018013198054696</c:v>
                </c:pt>
                <c:pt idx="17">
                  <c:v>24.797740722604644</c:v>
                </c:pt>
                <c:pt idx="18">
                  <c:v>5.027740530595542</c:v>
                </c:pt>
                <c:pt idx="19">
                  <c:v>26.334518905461703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b2-e796-72c1-9ce034144f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b2-e796-72c1-9ce034144f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b2-e796-72c1-9ce034144f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b2-e796-72c1-9ce034144f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b2-e796-72c1-9ce034144f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b2-e796-72c1-9ce034144f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b2-e796-72c1-9ce034144f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b2-e796-72c1-9ce034144f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b2-e796-72c1-9ce034144f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b2-e796-72c1-9ce034144f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b2-e796-72c1-9ce034144f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b2-e796-72c1-9ce034144f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b2-e796-72c1-9ce034144f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b2-e796-72c1-9ce034144f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b2-e796-72c1-9ce034144f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b2-e796-72c1-9ce034144f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b2-e796-72c1-9ce034144f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b2-e796-72c1-9ce034144f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b2-e796-72c1-9ce034144f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b2-e796-72c1-9ce034144f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56.54286184378418</c:v>
                </c:pt>
                <c:pt idx="1">
                  <c:v>52.791362927400954</c:v>
                </c:pt>
                <c:pt idx="2">
                  <c:v>62.61911533033436</c:v>
                </c:pt>
                <c:pt idx="3">
                  <c:v>57.643113973052074</c:v>
                </c:pt>
                <c:pt idx="4">
                  <c:v>53.54457423201606</c:v>
                </c:pt>
                <c:pt idx="5">
                  <c:v>45.355083503524114</c:v>
                </c:pt>
                <c:pt idx="6">
                  <c:v>64.58972013383782</c:v>
                </c:pt>
                <c:pt idx="7">
                  <c:v>47.63668771751204</c:v>
                </c:pt>
                <c:pt idx="8">
                  <c:v>51.89020167761687</c:v>
                </c:pt>
                <c:pt idx="9">
                  <c:v>42.151626432256656</c:v>
                </c:pt>
                <c:pt idx="10">
                  <c:v>35.6103709486327</c:v>
                </c:pt>
                <c:pt idx="11">
                  <c:v>57.48655939740451</c:v>
                </c:pt>
                <c:pt idx="12">
                  <c:v>57.71848877465437</c:v>
                </c:pt>
                <c:pt idx="13">
                  <c:v>56.81037503554383</c:v>
                </c:pt>
                <c:pt idx="14">
                  <c:v>59.2031793751994</c:v>
                </c:pt>
                <c:pt idx="15">
                  <c:v>41.83837826167093</c:v>
                </c:pt>
                <c:pt idx="16">
                  <c:v>51.544644358936004</c:v>
                </c:pt>
                <c:pt idx="17">
                  <c:v>63.73971316932489</c:v>
                </c:pt>
                <c:pt idx="18">
                  <c:v>64.36729485283915</c:v>
                </c:pt>
                <c:pt idx="19">
                  <c:v>59.514772385631666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a8-3265-9151-bbdcaeb3297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a8-3265-9151-bbdcaeb3297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a8-3265-9151-bbdcaeb3297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a8-3265-9151-bbdcaeb3297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a8-3265-9151-bbdcaeb3297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a8-3265-9151-bbdcaeb3297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a8-3265-9151-bbdcaeb3297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a8-3265-9151-bbdcaeb3297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a8-3265-9151-bbdcaeb3297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a8-3265-9151-bbdcaeb3297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a8-3265-9151-bbdcaeb3297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a8-3265-9151-bbdcaeb3297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a8-3265-9151-bbdcaeb3297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a8-3265-9151-bbdcaeb3297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a8-3265-9151-bbdcaeb3297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a8-3265-9151-bbdcaeb3297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a8-3265-9151-bbdcaeb3297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a8-3265-9151-bbdcaeb3297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a8-3265-9151-bbdcaeb3297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a8-3265-9151-bbdcaeb3297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54.211917862500215</c:v>
                </c:pt>
                <c:pt idx="1">
                  <c:v>51.489281861305436</c:v>
                </c:pt>
                <c:pt idx="2">
                  <c:v>49.12749197619672</c:v>
                </c:pt>
                <c:pt idx="3">
                  <c:v>43.22997047802819</c:v>
                </c:pt>
                <c:pt idx="4">
                  <c:v>55.050656770045876</c:v>
                </c:pt>
                <c:pt idx="5">
                  <c:v>56.2457581778681</c:v>
                </c:pt>
                <c:pt idx="6">
                  <c:v>47.21520574293188</c:v>
                </c:pt>
                <c:pt idx="7">
                  <c:v>54.1013829248045</c:v>
                </c:pt>
                <c:pt idx="8">
                  <c:v>39.8630669584931</c:v>
                </c:pt>
                <c:pt idx="9">
                  <c:v>58.113676648577716</c:v>
                </c:pt>
                <c:pt idx="10">
                  <c:v>59.46537681443598</c:v>
                </c:pt>
                <c:pt idx="11">
                  <c:v>54.952689736260574</c:v>
                </c:pt>
                <c:pt idx="12">
                  <c:v>57.01522959423049</c:v>
                </c:pt>
                <c:pt idx="13">
                  <c:v>50.80267975981839</c:v>
                </c:pt>
                <c:pt idx="14">
                  <c:v>49.34335803487354</c:v>
                </c:pt>
                <c:pt idx="15">
                  <c:v>44.18728977922943</c:v>
                </c:pt>
                <c:pt idx="16">
                  <c:v>45.01562308065663</c:v>
                </c:pt>
                <c:pt idx="17">
                  <c:v>49.048753187800834</c:v>
                </c:pt>
                <c:pt idx="18">
                  <c:v>57.80770646597618</c:v>
                </c:pt>
                <c:pt idx="19">
                  <c:v>51.85329380224324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49-d10a-6327-f19a4ce7c7c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49-d10a-6327-f19a4ce7c7c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49-d10a-6327-f19a4ce7c7c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49-d10a-6327-f19a4ce7c7c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49-d10a-6327-f19a4ce7c7c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249-d10a-6327-f19a4ce7c7c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49-d10a-6327-f19a4ce7c7c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249-d10a-6327-f19a4ce7c7c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49-d10a-6327-f19a4ce7c7c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249-d10a-6327-f19a4ce7c7c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249-d10a-6327-f19a4ce7c7c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249-d10a-6327-f19a4ce7c7c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249-d10a-6327-f19a4ce7c7c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249-d10a-6327-f19a4ce7c7c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249-d10a-6327-f19a4ce7c7c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249-d10a-6327-f19a4ce7c7c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249-d10a-6327-f19a4ce7c7c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249-d10a-6327-f19a4ce7c7c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249-d10a-6327-f19a4ce7c7c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249-d10a-6327-f19a4ce7c7c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52.84931114560647</c:v>
                </c:pt>
                <c:pt idx="1">
                  <c:v>57.82745949716887</c:v>
                </c:pt>
                <c:pt idx="2">
                  <c:v>55.49157860727793</c:v>
                </c:pt>
                <c:pt idx="3">
                  <c:v>57.359214349920336</c:v>
                </c:pt>
                <c:pt idx="4">
                  <c:v>41.22060058638936</c:v>
                </c:pt>
                <c:pt idx="5">
                  <c:v>50.51799137981795</c:v>
                </c:pt>
                <c:pt idx="6">
                  <c:v>42.57327655922033</c:v>
                </c:pt>
                <c:pt idx="7">
                  <c:v>41.27701097883419</c:v>
                </c:pt>
                <c:pt idx="8">
                  <c:v>41.21108582990931</c:v>
                </c:pt>
                <c:pt idx="9">
                  <c:v>46.93595581754781</c:v>
                </c:pt>
                <c:pt idx="10">
                  <c:v>48.341200250295024</c:v>
                </c:pt>
                <c:pt idx="11">
                  <c:v>36.97049108693036</c:v>
                </c:pt>
                <c:pt idx="12">
                  <c:v>45.43634892580829</c:v>
                </c:pt>
                <c:pt idx="13">
                  <c:v>59.121112760223596</c:v>
                </c:pt>
                <c:pt idx="14">
                  <c:v>39.7847782651847</c:v>
                </c:pt>
                <c:pt idx="15">
                  <c:v>45.90520194433648</c:v>
                </c:pt>
                <c:pt idx="16">
                  <c:v>48.91134598091021</c:v>
                </c:pt>
                <c:pt idx="17">
                  <c:v>37.791920219365025</c:v>
                </c:pt>
                <c:pt idx="18">
                  <c:v>34.01927359074513</c:v>
                </c:pt>
                <c:pt idx="19">
                  <c:v>33.906582372431416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7f-2fb3-ce4a-2e68934098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7f-2fb3-ce4a-2e68934098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7f-2fb3-ce4a-2e68934098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7f-2fb3-ce4a-2e68934098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7f-2fb3-ce4a-2e68934098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7f-2fb3-ce4a-2e68934098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7f-2fb3-ce4a-2e68934098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7f-2fb3-ce4a-2e68934098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7f-2fb3-ce4a-2e68934098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7f-2fb3-ce4a-2e68934098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7f-2fb3-ce4a-2e68934098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7f-2fb3-ce4a-2e68934098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7f-2fb3-ce4a-2e68934098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7f-2fb3-ce4a-2e68934098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7f-2fb3-ce4a-2e68934098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7f-2fb3-ce4a-2e68934098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7f-2fb3-ce4a-2e68934098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7f-2fb3-ce4a-2e68934098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7f-2fb3-ce4a-2e68934098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7f-2fb3-ce4a-2e68934098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4.399901740665859</c:v>
                </c:pt>
                <c:pt idx="1">
                  <c:v>31.662425594756485</c:v>
                </c:pt>
                <c:pt idx="2">
                  <c:v>6.9801756627628775</c:v>
                </c:pt>
                <c:pt idx="3">
                  <c:v>6.066558872803315</c:v>
                </c:pt>
                <c:pt idx="4">
                  <c:v>5.438495469259218</c:v>
                </c:pt>
                <c:pt idx="5">
                  <c:v>4.396791649898912</c:v>
                </c:pt>
                <c:pt idx="6">
                  <c:v>15.004570171067217</c:v>
                </c:pt>
                <c:pt idx="7">
                  <c:v>6.208202183832214</c:v>
                </c:pt>
                <c:pt idx="8">
                  <c:v>7.454085844987949</c:v>
                </c:pt>
                <c:pt idx="9">
                  <c:v>4.612450858174931</c:v>
                </c:pt>
                <c:pt idx="10">
                  <c:v>12.870239505393318</c:v>
                </c:pt>
                <c:pt idx="11">
                  <c:v>2.6534236554498256</c:v>
                </c:pt>
                <c:pt idx="12">
                  <c:v>4.470074109381936</c:v>
                </c:pt>
                <c:pt idx="13">
                  <c:v>5.884856573838471</c:v>
                </c:pt>
                <c:pt idx="14">
                  <c:v>3.0106522700581424</c:v>
                </c:pt>
                <c:pt idx="15">
                  <c:v>9.161048473322927</c:v>
                </c:pt>
                <c:pt idx="16">
                  <c:v>3.7115551526214587</c:v>
                </c:pt>
                <c:pt idx="17">
                  <c:v>8.21568599658545</c:v>
                </c:pt>
                <c:pt idx="18">
                  <c:v>3.8422044365923496</c:v>
                </c:pt>
                <c:pt idx="19">
                  <c:v>6.3770267391976825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ea-82cf-9333-1b866d554b3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6ea-82cf-9333-1b866d554b3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ea-82cf-9333-1b866d554b3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ea-82cf-9333-1b866d554b3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ea-82cf-9333-1b866d554b3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ea-82cf-9333-1b866d554b3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6ea-82cf-9333-1b866d554b3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6ea-82cf-9333-1b866d554b3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6ea-82cf-9333-1b866d554b3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6ea-82cf-9333-1b866d554b3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6ea-82cf-9333-1b866d554b3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6ea-82cf-9333-1b866d554b3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6ea-82cf-9333-1b866d554b3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6ea-82cf-9333-1b866d554b3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6ea-82cf-9333-1b866d554b3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6ea-82cf-9333-1b866d554b3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6ea-82cf-9333-1b866d554b3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6ea-82cf-9333-1b866d554b3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6ea-82cf-9333-1b866d554b3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6ea-82cf-9333-1b866d554b3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65.10446956818146</c:v>
                </c:pt>
                <c:pt idx="1">
                  <c:v>54.98115072430567</c:v>
                </c:pt>
                <c:pt idx="2">
                  <c:v>24.101679480217484</c:v>
                </c:pt>
                <c:pt idx="3">
                  <c:v>50.399935474736466</c:v>
                </c:pt>
                <c:pt idx="4">
                  <c:v>44.24788964916701</c:v>
                </c:pt>
                <c:pt idx="5">
                  <c:v>42.382475684564625</c:v>
                </c:pt>
                <c:pt idx="6">
                  <c:v>41.90539612993173</c:v>
                </c:pt>
                <c:pt idx="7">
                  <c:v>36.31366464875168</c:v>
                </c:pt>
                <c:pt idx="8">
                  <c:v>40.89006403555764</c:v>
                </c:pt>
                <c:pt idx="9">
                  <c:v>43.86608034082789</c:v>
                </c:pt>
                <c:pt idx="10">
                  <c:v>40.989527476542236</c:v>
                </c:pt>
                <c:pt idx="11">
                  <c:v>48.38047157613107</c:v>
                </c:pt>
                <c:pt idx="12">
                  <c:v>36.553405485570025</c:v>
                </c:pt>
                <c:pt idx="13">
                  <c:v>40.58167759138693</c:v>
                </c:pt>
                <c:pt idx="14">
                  <c:v>28.169382405408996</c:v>
                </c:pt>
                <c:pt idx="15">
                  <c:v>38.51721493932138</c:v>
                </c:pt>
                <c:pt idx="16">
                  <c:v>48.781296375298176</c:v>
                </c:pt>
                <c:pt idx="17">
                  <c:v>55.28577247042181</c:v>
                </c:pt>
                <c:pt idx="18">
                  <c:v>54.92996481344714</c:v>
                </c:pt>
                <c:pt idx="19">
                  <c:v>44.73845469518966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673-5b46-1e9b-b023cacb645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673-5b46-1e9b-b023cacb645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673-5b46-1e9b-b023cacb645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673-5b46-1e9b-b023cacb645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73-5b46-1e9b-b023cacb645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673-5b46-1e9b-b023cacb645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673-5b46-1e9b-b023cacb645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673-5b46-1e9b-b023cacb645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673-5b46-1e9b-b023cacb645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673-5b46-1e9b-b023cacb645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673-5b46-1e9b-b023cacb645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673-5b46-1e9b-b023cacb645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673-5b46-1e9b-b023cacb645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673-5b46-1e9b-b023cacb645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673-5b46-1e9b-b023cacb645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673-5b46-1e9b-b023cacb645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673-5b46-1e9b-b023cacb645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673-5b46-1e9b-b023cacb645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673-5b46-1e9b-b023cacb645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673-5b46-1e9b-b023cacb645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34.512433612608284</c:v>
                </c:pt>
                <c:pt idx="1">
                  <c:v>37.87724265232299</c:v>
                </c:pt>
                <c:pt idx="2">
                  <c:v>27.687032474778096</c:v>
                </c:pt>
                <c:pt idx="3">
                  <c:v>29.81279419699407</c:v>
                </c:pt>
                <c:pt idx="4">
                  <c:v>35.02053785237552</c:v>
                </c:pt>
                <c:pt idx="5">
                  <c:v>42.52820695464319</c:v>
                </c:pt>
                <c:pt idx="6">
                  <c:v>31.447907633834518</c:v>
                </c:pt>
                <c:pt idx="7">
                  <c:v>34.041806686347435</c:v>
                </c:pt>
                <c:pt idx="8">
                  <c:v>30.791855863118716</c:v>
                </c:pt>
                <c:pt idx="9">
                  <c:v>37.42929650957979</c:v>
                </c:pt>
                <c:pt idx="10">
                  <c:v>40.12863338587701</c:v>
                </c:pt>
                <c:pt idx="11">
                  <c:v>27.892191755624776</c:v>
                </c:pt>
                <c:pt idx="12">
                  <c:v>51.69332958361699</c:v>
                </c:pt>
                <c:pt idx="13">
                  <c:v>31.706669665279694</c:v>
                </c:pt>
                <c:pt idx="14">
                  <c:v>28.51492251997096</c:v>
                </c:pt>
                <c:pt idx="15">
                  <c:v>32.315113572028864</c:v>
                </c:pt>
                <c:pt idx="16">
                  <c:v>52.53277941548031</c:v>
                </c:pt>
                <c:pt idx="17">
                  <c:v>35.04002566586095</c:v>
                </c:pt>
                <c:pt idx="18">
                  <c:v>33.38212237940473</c:v>
                </c:pt>
                <c:pt idx="19">
                  <c:v>52.20188234349794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0d9-7444-a8e7-90fe9e29c5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0d9-7444-a8e7-90fe9e29c5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0d9-7444-a8e7-90fe9e29c5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0d9-7444-a8e7-90fe9e29c5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0d9-7444-a8e7-90fe9e29c5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0d9-7444-a8e7-90fe9e29c5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0d9-7444-a8e7-90fe9e29c5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0d9-7444-a8e7-90fe9e29c5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0d9-7444-a8e7-90fe9e29c5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0d9-7444-a8e7-90fe9e29c5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0d9-7444-a8e7-90fe9e29c5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0d9-7444-a8e7-90fe9e29c5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0d9-7444-a8e7-90fe9e29c5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0d9-7444-a8e7-90fe9e29c5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0d9-7444-a8e7-90fe9e29c5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0d9-7444-a8e7-90fe9e29c5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0d9-7444-a8e7-90fe9e29c5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0d9-7444-a8e7-90fe9e29c5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0d9-7444-a8e7-90fe9e29c5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0d9-7444-a8e7-90fe9e29c5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10.214639943505071</c:v>
                </c:pt>
                <c:pt idx="1">
                  <c:v>2.054200725100482</c:v>
                </c:pt>
                <c:pt idx="2">
                  <c:v>7.902986345392542</c:v>
                </c:pt>
                <c:pt idx="3">
                  <c:v>9.889404584036052</c:v>
                </c:pt>
                <c:pt idx="4">
                  <c:v>13.111619555397501</c:v>
                </c:pt>
                <c:pt idx="5">
                  <c:v>8.478267828741947</c:v>
                </c:pt>
                <c:pt idx="6">
                  <c:v>12.732791772193693</c:v>
                </c:pt>
                <c:pt idx="7">
                  <c:v>9.287263603927721</c:v>
                </c:pt>
                <c:pt idx="8">
                  <c:v>17.848290726079057</c:v>
                </c:pt>
                <c:pt idx="9">
                  <c:v>12.54887935149368</c:v>
                </c:pt>
                <c:pt idx="10">
                  <c:v>11.182251405350721</c:v>
                </c:pt>
                <c:pt idx="11">
                  <c:v>9.355810941011843</c:v>
                </c:pt>
                <c:pt idx="12">
                  <c:v>7.681351255404609</c:v>
                </c:pt>
                <c:pt idx="13">
                  <c:v>12.629067421584137</c:v>
                </c:pt>
                <c:pt idx="14">
                  <c:v>10.554886489130029</c:v>
                </c:pt>
                <c:pt idx="15">
                  <c:v>13.156249438531999</c:v>
                </c:pt>
                <c:pt idx="16">
                  <c:v>11.732125142616876</c:v>
                </c:pt>
                <c:pt idx="17">
                  <c:v>26.61449357850511</c:v>
                </c:pt>
                <c:pt idx="18">
                  <c:v>7.708337432564839</c:v>
                </c:pt>
                <c:pt idx="19">
                  <c:v>9.558150636313082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2a-224f-2c32-e1becaad68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2a-224f-2c32-e1becaad68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2a-224f-2c32-e1becaad68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2a-224f-2c32-e1becaad68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2a-224f-2c32-e1becaad68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2a-224f-2c32-e1becaad68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2a-224f-2c32-e1becaad68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2a-224f-2c32-e1becaad68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2a-224f-2c32-e1becaad68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2a-224f-2c32-e1becaad68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2a-224f-2c32-e1becaad68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2a-224f-2c32-e1becaad68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2a-224f-2c32-e1becaad68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2a-224f-2c32-e1becaad68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2a-224f-2c32-e1becaad68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2a-224f-2c32-e1becaad68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2a-224f-2c32-e1becaad68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2a-224f-2c32-e1becaad68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2a-224f-2c32-e1becaad68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2a-224f-2c32-e1becaad68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50.44848438085652</c:v>
                </c:pt>
                <c:pt idx="1">
                  <c:v>65.29946907657724</c:v>
                </c:pt>
                <c:pt idx="2">
                  <c:v>39.84146903869446</c:v>
                </c:pt>
                <c:pt idx="3">
                  <c:v>53.57780181573426</c:v>
                </c:pt>
                <c:pt idx="4">
                  <c:v>53.54268565101976</c:v>
                </c:pt>
                <c:pt idx="5">
                  <c:v>20.674816416062296</c:v>
                </c:pt>
                <c:pt idx="6">
                  <c:v>57.55171141744241</c:v>
                </c:pt>
                <c:pt idx="7">
                  <c:v>60.146203379238976</c:v>
                </c:pt>
                <c:pt idx="8">
                  <c:v>25.848125711776778</c:v>
                </c:pt>
                <c:pt idx="9">
                  <c:v>56.92219890841457</c:v>
                </c:pt>
                <c:pt idx="10">
                  <c:v>38.63975378402139</c:v>
                </c:pt>
                <c:pt idx="11">
                  <c:v>37.282208922365406</c:v>
                </c:pt>
                <c:pt idx="12">
                  <c:v>63.654285720355354</c:v>
                </c:pt>
                <c:pt idx="13">
                  <c:v>43.370372045114486</c:v>
                </c:pt>
                <c:pt idx="14">
                  <c:v>25.875525900496154</c:v>
                </c:pt>
                <c:pt idx="15">
                  <c:v>58.13871275783331</c:v>
                </c:pt>
                <c:pt idx="16">
                  <c:v>75.50771437373781</c:v>
                </c:pt>
                <c:pt idx="17">
                  <c:v>38.5201449756671</c:v>
                </c:pt>
                <c:pt idx="18">
                  <c:v>67.36976872866934</c:v>
                </c:pt>
                <c:pt idx="19">
                  <c:v>24.61287420044609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70.39995189874375</c:v>
                </c:pt>
                <c:pt idx="1">
                  <c:v>65.331000528944</c:v>
                </c:pt>
                <c:pt idx="2">
                  <c:v>64.62614760711159</c:v>
                </c:pt>
                <c:pt idx="3">
                  <c:v>63.86985346157741</c:v>
                </c:pt>
                <c:pt idx="4">
                  <c:v>61.12753090332298</c:v>
                </c:pt>
                <c:pt idx="5">
                  <c:v>60.23074437603978</c:v>
                </c:pt>
                <c:pt idx="6">
                  <c:v>60.05357137392282</c:v>
                </c:pt>
                <c:pt idx="7">
                  <c:v>59.20423289293852</c:v>
                </c:pt>
                <c:pt idx="8">
                  <c:v>58.256711012788095</c:v>
                </c:pt>
                <c:pt idx="9">
                  <c:v>58.19508136675486</c:v>
                </c:pt>
                <c:pt idx="10">
                  <c:v>55.34681221707413</c:v>
                </c:pt>
                <c:pt idx="11">
                  <c:v>55.177457349308156</c:v>
                </c:pt>
                <c:pt idx="12">
                  <c:v>53.58476174164801</c:v>
                </c:pt>
                <c:pt idx="13">
                  <c:v>52.991415673234094</c:v>
                </c:pt>
                <c:pt idx="14">
                  <c:v>52.742657615701646</c:v>
                </c:pt>
                <c:pt idx="15">
                  <c:v>52.5208143782802</c:v>
                </c:pt>
                <c:pt idx="16">
                  <c:v>50.72357209962596</c:v>
                </c:pt>
                <c:pt idx="17">
                  <c:v>50.61166503040873</c:v>
                </c:pt>
                <c:pt idx="18">
                  <c:v>49.769520420039036</c:v>
                </c:pt>
                <c:pt idx="19">
                  <c:v>49.75184596335179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cb6-49cf-330c-fdf08c6a452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cb6-49cf-330c-fdf08c6a452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cb6-49cf-330c-fdf08c6a452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cb6-49cf-330c-fdf08c6a452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cb6-49cf-330c-fdf08c6a452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cb6-49cf-330c-fdf08c6a452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cb6-49cf-330c-fdf08c6a452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cb6-49cf-330c-fdf08c6a452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cb6-49cf-330c-fdf08c6a452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cb6-49cf-330c-fdf08c6a452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cb6-49cf-330c-fdf08c6a452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cb6-49cf-330c-fdf08c6a452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cb6-49cf-330c-fdf08c6a452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cb6-49cf-330c-fdf08c6a452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cb6-49cf-330c-fdf08c6a452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cb6-49cf-330c-fdf08c6a452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cb6-49cf-330c-fdf08c6a452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cb6-49cf-330c-fdf08c6a452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cb6-49cf-330c-fdf08c6a452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cb6-49cf-330c-fdf08c6a452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17.42904053746407</c:v>
                </c:pt>
                <c:pt idx="1">
                  <c:v>12.989594029362035</c:v>
                </c:pt>
                <c:pt idx="2">
                  <c:v>37.10581469532677</c:v>
                </c:pt>
                <c:pt idx="3">
                  <c:v>24.271182556136772</c:v>
                </c:pt>
                <c:pt idx="4">
                  <c:v>32.93444785575386</c:v>
                </c:pt>
                <c:pt idx="5">
                  <c:v>12.342254421215298</c:v>
                </c:pt>
                <c:pt idx="6">
                  <c:v>22.96612442694016</c:v>
                </c:pt>
                <c:pt idx="7">
                  <c:v>9.752115053746572</c:v>
                </c:pt>
                <c:pt idx="8">
                  <c:v>24.797740722604644</c:v>
                </c:pt>
                <c:pt idx="9">
                  <c:v>30.452797761024005</c:v>
                </c:pt>
                <c:pt idx="10">
                  <c:v>5.027740530595542</c:v>
                </c:pt>
                <c:pt idx="11">
                  <c:v>8.201504026658462</c:v>
                </c:pt>
                <c:pt idx="12">
                  <c:v>21.290326992951222</c:v>
                </c:pt>
                <c:pt idx="13">
                  <c:v>17.374369283926463</c:v>
                </c:pt>
                <c:pt idx="14">
                  <c:v>16.999522637937265</c:v>
                </c:pt>
                <c:pt idx="15">
                  <c:v>28.976290405423278</c:v>
                </c:pt>
                <c:pt idx="16">
                  <c:v>32.69029301288871</c:v>
                </c:pt>
                <c:pt idx="17">
                  <c:v>12.183429724381428</c:v>
                </c:pt>
                <c:pt idx="18">
                  <c:v>10.456976796838266</c:v>
                </c:pt>
                <c:pt idx="19">
                  <c:v>22.243531659747287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ee-1b95-9f45-8cd8ed31560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ee-1b95-9f45-8cd8ed31560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ee-1b95-9f45-8cd8ed31560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ee-1b95-9f45-8cd8ed31560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ee-1b95-9f45-8cd8ed31560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ee-1b95-9f45-8cd8ed31560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ee-1b95-9f45-8cd8ed31560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ee-1b95-9f45-8cd8ed31560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ee-1b95-9f45-8cd8ed31560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ee-1b95-9f45-8cd8ed31560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ee-1b95-9f45-8cd8ed31560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ee-1b95-9f45-8cd8ed31560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ee-1b95-9f45-8cd8ed31560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ee-1b95-9f45-8cd8ed31560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ee-1b95-9f45-8cd8ed31560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ee-1b95-9f45-8cd8ed31560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ee-1b95-9f45-8cd8ed31560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ee-1b95-9f45-8cd8ed31560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ee-1b95-9f45-8cd8ed31560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ee-1b95-9f45-8cd8ed31560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59.13343771350751</c:v>
                </c:pt>
                <c:pt idx="1">
                  <c:v>41.65881209974838</c:v>
                </c:pt>
                <c:pt idx="2">
                  <c:v>56.54286184378418</c:v>
                </c:pt>
                <c:pt idx="3">
                  <c:v>45.825599350506735</c:v>
                </c:pt>
                <c:pt idx="4">
                  <c:v>56.253342317492134</c:v>
                </c:pt>
                <c:pt idx="5">
                  <c:v>55.257384254690784</c:v>
                </c:pt>
                <c:pt idx="6">
                  <c:v>39.636417777798954</c:v>
                </c:pt>
                <c:pt idx="7">
                  <c:v>56.28815719736043</c:v>
                </c:pt>
                <c:pt idx="8">
                  <c:v>63.73971316932489</c:v>
                </c:pt>
                <c:pt idx="9">
                  <c:v>52.791362927400954</c:v>
                </c:pt>
                <c:pt idx="10">
                  <c:v>64.36729485283915</c:v>
                </c:pt>
                <c:pt idx="11">
                  <c:v>49.674368574902104</c:v>
                </c:pt>
                <c:pt idx="12">
                  <c:v>37.8617544116537</c:v>
                </c:pt>
                <c:pt idx="13">
                  <c:v>44.71503196408128</c:v>
                </c:pt>
                <c:pt idx="14">
                  <c:v>31.152534425195753</c:v>
                </c:pt>
                <c:pt idx="15">
                  <c:v>35.15719253001939</c:v>
                </c:pt>
                <c:pt idx="16">
                  <c:v>49.571966603327695</c:v>
                </c:pt>
                <c:pt idx="17">
                  <c:v>57.643113973052074</c:v>
                </c:pt>
                <c:pt idx="18">
                  <c:v>48.410638613002874</c:v>
                </c:pt>
                <c:pt idx="19">
                  <c:v>41.13914150231422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0f-5a09-2cc6-368a9bda8b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0f-5a09-2cc6-368a9bda8b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0f-5a09-2cc6-368a9bda8b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0f-5a09-2cc6-368a9bda8b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0f-5a09-2cc6-368a9bda8b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0f-5a09-2cc6-368a9bda8b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0f-5a09-2cc6-368a9bda8b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0f-5a09-2cc6-368a9bda8b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0f-5a09-2cc6-368a9bda8b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0f-5a09-2cc6-368a9bda8b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0f-5a09-2cc6-368a9bda8b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0f-5a09-2cc6-368a9bda8b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0f-5a09-2cc6-368a9bda8b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0f-5a09-2cc6-368a9bda8b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0f-5a09-2cc6-368a9bda8b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0f-5a09-2cc6-368a9bda8b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0f-5a09-2cc6-368a9bda8b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0f-5a09-2cc6-368a9bda8b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0f-5a09-2cc6-368a9bda8b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0f-5a09-2cc6-368a9bda8b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51.548774637261694</c:v>
                </c:pt>
                <c:pt idx="1">
                  <c:v>56.70203088882758</c:v>
                </c:pt>
                <c:pt idx="2">
                  <c:v>54.211917862500215</c:v>
                </c:pt>
                <c:pt idx="3">
                  <c:v>55.71561314420455</c:v>
                </c:pt>
                <c:pt idx="4">
                  <c:v>51.34032141233851</c:v>
                </c:pt>
                <c:pt idx="5">
                  <c:v>56.639682694036274</c:v>
                </c:pt>
                <c:pt idx="6">
                  <c:v>42.46746422098327</c:v>
                </c:pt>
                <c:pt idx="7">
                  <c:v>43.74453716238774</c:v>
                </c:pt>
                <c:pt idx="8">
                  <c:v>49.048753187800834</c:v>
                </c:pt>
                <c:pt idx="9">
                  <c:v>51.489281861305436</c:v>
                </c:pt>
                <c:pt idx="10">
                  <c:v>57.80770646597618</c:v>
                </c:pt>
                <c:pt idx="11">
                  <c:v>47.356579087239076</c:v>
                </c:pt>
                <c:pt idx="12">
                  <c:v>57.566071359560254</c:v>
                </c:pt>
                <c:pt idx="13">
                  <c:v>57.014780504752835</c:v>
                </c:pt>
                <c:pt idx="14">
                  <c:v>42.98673531770843</c:v>
                </c:pt>
                <c:pt idx="15">
                  <c:v>42.83497759917898</c:v>
                </c:pt>
                <c:pt idx="16">
                  <c:v>50.36358312006537</c:v>
                </c:pt>
                <c:pt idx="17">
                  <c:v>43.22997047802819</c:v>
                </c:pt>
                <c:pt idx="18">
                  <c:v>47.405713677506014</c:v>
                </c:pt>
                <c:pt idx="19">
                  <c:v>51.274660543102684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08-b379-e41f-bb323cf664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08-b379-e41f-bb323cf664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08-b379-e41f-bb323cf664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08-b379-e41f-bb323cf664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08-b379-e41f-bb323cf664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08-b379-e41f-bb323cf664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08-b379-e41f-bb323cf664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08-b379-e41f-bb323cf664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08-b379-e41f-bb323cf664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08-b379-e41f-bb323cf664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08-b379-e41f-bb323cf664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08-b379-e41f-bb323cf664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08-b379-e41f-bb323cf664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08-b379-e41f-bb323cf664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08-b379-e41f-bb323cf664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08-b379-e41f-bb323cf664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08-b379-e41f-bb323cf664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08-b379-e41f-bb323cf664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08-b379-e41f-bb323cf664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08-b379-e41f-bb323cf664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55.653333851298044</c:v>
                </c:pt>
                <c:pt idx="1">
                  <c:v>38.62775788726458</c:v>
                </c:pt>
                <c:pt idx="2">
                  <c:v>52.84931114560647</c:v>
                </c:pt>
                <c:pt idx="3">
                  <c:v>44.30020365132376</c:v>
                </c:pt>
                <c:pt idx="4">
                  <c:v>47.86675651326455</c:v>
                </c:pt>
                <c:pt idx="5">
                  <c:v>42.463377006958275</c:v>
                </c:pt>
                <c:pt idx="6">
                  <c:v>33.69570502114731</c:v>
                </c:pt>
                <c:pt idx="7">
                  <c:v>53.869899166364014</c:v>
                </c:pt>
                <c:pt idx="8">
                  <c:v>37.791920219365025</c:v>
                </c:pt>
                <c:pt idx="9">
                  <c:v>57.82745949716887</c:v>
                </c:pt>
                <c:pt idx="10">
                  <c:v>34.01927359074513</c:v>
                </c:pt>
                <c:pt idx="11">
                  <c:v>43.31988144635001</c:v>
                </c:pt>
                <c:pt idx="12">
                  <c:v>36.07289621291993</c:v>
                </c:pt>
                <c:pt idx="13">
                  <c:v>37.78646562941258</c:v>
                </c:pt>
                <c:pt idx="14">
                  <c:v>48.4125259045306</c:v>
                </c:pt>
                <c:pt idx="15">
                  <c:v>46.56194208700022</c:v>
                </c:pt>
                <c:pt idx="16">
                  <c:v>49.03907353057971</c:v>
                </c:pt>
                <c:pt idx="17">
                  <c:v>57.359214349920336</c:v>
                </c:pt>
                <c:pt idx="18">
                  <c:v>43.27167018109833</c:v>
                </c:pt>
                <c:pt idx="19">
                  <c:v>47.52785148688009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51-aa45-de33-47bfc74ab91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51-aa45-de33-47bfc74ab91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51-aa45-de33-47bfc74ab91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51-aa45-de33-47bfc74ab91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51-aa45-de33-47bfc74ab91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51-aa45-de33-47bfc74ab91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51-aa45-de33-47bfc74ab91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51-aa45-de33-47bfc74ab91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51-aa45-de33-47bfc74ab91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51-aa45-de33-47bfc74ab91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51-aa45-de33-47bfc74ab91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51-aa45-de33-47bfc74ab91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51-aa45-de33-47bfc74ab91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51-aa45-de33-47bfc74ab91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51-aa45-de33-47bfc74ab91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51-aa45-de33-47bfc74ab91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51-aa45-de33-47bfc74ab91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51-aa45-de33-47bfc74ab91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51-aa45-de33-47bfc74ab91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51-aa45-de33-47bfc74ab91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4.444989875202191</c:v>
                </c:pt>
                <c:pt idx="1">
                  <c:v>4.8167555362275145</c:v>
                </c:pt>
                <c:pt idx="2">
                  <c:v>4.399901740665859</c:v>
                </c:pt>
                <c:pt idx="3">
                  <c:v>8.921234278982453</c:v>
                </c:pt>
                <c:pt idx="4">
                  <c:v>27.095146567812943</c:v>
                </c:pt>
                <c:pt idx="5">
                  <c:v>11.791749594384166</c:v>
                </c:pt>
                <c:pt idx="6">
                  <c:v>18.658165965003285</c:v>
                </c:pt>
                <c:pt idx="7">
                  <c:v>3.9836431348346992</c:v>
                </c:pt>
                <c:pt idx="8">
                  <c:v>8.21568599658545</c:v>
                </c:pt>
                <c:pt idx="9">
                  <c:v>31.662425594756485</c:v>
                </c:pt>
                <c:pt idx="10">
                  <c:v>3.8422044365923496</c:v>
                </c:pt>
                <c:pt idx="11">
                  <c:v>28.926803770079392</c:v>
                </c:pt>
                <c:pt idx="12">
                  <c:v>6.762300549602438</c:v>
                </c:pt>
                <c:pt idx="13">
                  <c:v>9.105809670776065</c:v>
                </c:pt>
                <c:pt idx="14">
                  <c:v>5.200595386970366</c:v>
                </c:pt>
                <c:pt idx="15">
                  <c:v>6.784662518099807</c:v>
                </c:pt>
                <c:pt idx="16">
                  <c:v>4.318864759701078</c:v>
                </c:pt>
                <c:pt idx="17">
                  <c:v>6.066558872803315</c:v>
                </c:pt>
                <c:pt idx="18">
                  <c:v>8.028574377041394</c:v>
                </c:pt>
                <c:pt idx="19">
                  <c:v>3.1984402434398413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9a-52df-0b09-02d3b3e38ff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a9a-52df-0b09-02d3b3e38ff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9a-52df-0b09-02d3b3e38ff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a9a-52df-0b09-02d3b3e38ff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9a-52df-0b09-02d3b3e38ff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a9a-52df-0b09-02d3b3e38ff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a9a-52df-0b09-02d3b3e38ff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a9a-52df-0b09-02d3b3e38ff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a9a-52df-0b09-02d3b3e38ff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a9a-52df-0b09-02d3b3e38ff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a9a-52df-0b09-02d3b3e38ff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a9a-52df-0b09-02d3b3e38ff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a9a-52df-0b09-02d3b3e38ff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a9a-52df-0b09-02d3b3e38ff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a9a-52df-0b09-02d3b3e38ff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a9a-52df-0b09-02d3b3e38ff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a9a-52df-0b09-02d3b3e38ff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a9a-52df-0b09-02d3b3e38ff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a9a-52df-0b09-02d3b3e38ff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a9a-52df-0b09-02d3b3e38ff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42.5844104722001</c:v>
                </c:pt>
                <c:pt idx="1">
                  <c:v>40.770699491180565</c:v>
                </c:pt>
                <c:pt idx="2">
                  <c:v>70.39995189874375</c:v>
                </c:pt>
                <c:pt idx="3">
                  <c:v>38.22644416982367</c:v>
                </c:pt>
                <c:pt idx="4">
                  <c:v>48.78229692353463</c:v>
                </c:pt>
                <c:pt idx="5">
                  <c:v>34.52787178249138</c:v>
                </c:pt>
                <c:pt idx="6">
                  <c:v>46.73813664723467</c:v>
                </c:pt>
                <c:pt idx="7">
                  <c:v>38.61553995007444</c:v>
                </c:pt>
                <c:pt idx="8">
                  <c:v>50.61166503040873</c:v>
                </c:pt>
                <c:pt idx="9">
                  <c:v>65.331000528944</c:v>
                </c:pt>
                <c:pt idx="10">
                  <c:v>49.769520420039036</c:v>
                </c:pt>
                <c:pt idx="11">
                  <c:v>36.144468847576235</c:v>
                </c:pt>
                <c:pt idx="12">
                  <c:v>44.84929061556302</c:v>
                </c:pt>
                <c:pt idx="13">
                  <c:v>35.7976247352879</c:v>
                </c:pt>
                <c:pt idx="14">
                  <c:v>44.9202575884837</c:v>
                </c:pt>
                <c:pt idx="15">
                  <c:v>47.402717925456045</c:v>
                </c:pt>
                <c:pt idx="16">
                  <c:v>42.1199727590038</c:v>
                </c:pt>
                <c:pt idx="17">
                  <c:v>63.86985346157741</c:v>
                </c:pt>
                <c:pt idx="18">
                  <c:v>27.700809429073157</c:v>
                </c:pt>
                <c:pt idx="19">
                  <c:v>38.44871731337736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eb-1699-17da-b11c955192e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eb-1699-17da-b11c955192e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eb-1699-17da-b11c955192e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eb-1699-17da-b11c955192e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eb-1699-17da-b11c955192e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eb-1699-17da-b11c955192e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eb-1699-17da-b11c955192e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eb-1699-17da-b11c955192e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eb-1699-17da-b11c955192e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eb-1699-17da-b11c955192e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eb-1699-17da-b11c955192e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eb-1699-17da-b11c955192e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eb-1699-17da-b11c955192e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eb-1699-17da-b11c955192e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eb-1699-17da-b11c955192e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eb-1699-17da-b11c955192e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eb-1699-17da-b11c955192e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eb-1699-17da-b11c955192e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eb-1699-17da-b11c955192e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eb-1699-17da-b11c955192e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30.771292016358903</c:v>
                </c:pt>
                <c:pt idx="1">
                  <c:v>49.8436470065473</c:v>
                </c:pt>
                <c:pt idx="2">
                  <c:v>34.512433612608284</c:v>
                </c:pt>
                <c:pt idx="3">
                  <c:v>44.70570360209364</c:v>
                </c:pt>
                <c:pt idx="4">
                  <c:v>29.04565393442128</c:v>
                </c:pt>
                <c:pt idx="5">
                  <c:v>26.862256049172846</c:v>
                </c:pt>
                <c:pt idx="6">
                  <c:v>27.21710526342824</c:v>
                </c:pt>
                <c:pt idx="7">
                  <c:v>41.98030429329392</c:v>
                </c:pt>
                <c:pt idx="8">
                  <c:v>35.04002566586095</c:v>
                </c:pt>
                <c:pt idx="9">
                  <c:v>37.87724265232299</c:v>
                </c:pt>
                <c:pt idx="10">
                  <c:v>33.38212237940473</c:v>
                </c:pt>
                <c:pt idx="11">
                  <c:v>32.83897982649315</c:v>
                </c:pt>
                <c:pt idx="12">
                  <c:v>32.262483910833716</c:v>
                </c:pt>
                <c:pt idx="13">
                  <c:v>48.05111930988665</c:v>
                </c:pt>
                <c:pt idx="14">
                  <c:v>30.21920240011044</c:v>
                </c:pt>
                <c:pt idx="15">
                  <c:v>43.14418569564589</c:v>
                </c:pt>
                <c:pt idx="16">
                  <c:v>31.5670572167517</c:v>
                </c:pt>
                <c:pt idx="17">
                  <c:v>29.81279419699407</c:v>
                </c:pt>
                <c:pt idx="18">
                  <c:v>40.59479625916648</c:v>
                </c:pt>
                <c:pt idx="19">
                  <c:v>22.55869909999765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7b-d66e-c488-657ea0cf38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7b-d66e-c488-657ea0cf38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7b-d66e-c488-657ea0cf38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7b-d66e-c488-657ea0cf38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7b-d66e-c488-657ea0cf38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7b-d66e-c488-657ea0cf38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7b-d66e-c488-657ea0cf38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7b-d66e-c488-657ea0cf38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7b-d66e-c488-657ea0cf38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7b-d66e-c488-657ea0cf38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7b-d66e-c488-657ea0cf38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7b-d66e-c488-657ea0cf38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7b-d66e-c488-657ea0cf38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7b-d66e-c488-657ea0cf38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7b-d66e-c488-657ea0cf38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7b-d66e-c488-657ea0cf38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7b-d66e-c488-657ea0cf38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7b-d66e-c488-657ea0cf38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7b-d66e-c488-657ea0cf38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7b-d66e-c488-657ea0cf38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17.12059571239579</c:v>
                </c:pt>
                <c:pt idx="1">
                  <c:v>17.334239053465673</c:v>
                </c:pt>
                <c:pt idx="2">
                  <c:v>10.214639943505071</c:v>
                </c:pt>
                <c:pt idx="3">
                  <c:v>11.906136918162085</c:v>
                </c:pt>
                <c:pt idx="4">
                  <c:v>5.847172042816159</c:v>
                </c:pt>
                <c:pt idx="5">
                  <c:v>5.259576464841146</c:v>
                </c:pt>
                <c:pt idx="6">
                  <c:v>11.186326000639223</c:v>
                </c:pt>
                <c:pt idx="7">
                  <c:v>17.682074187757188</c:v>
                </c:pt>
                <c:pt idx="8">
                  <c:v>26.61449357850511</c:v>
                </c:pt>
                <c:pt idx="9">
                  <c:v>2.054200725100482</c:v>
                </c:pt>
                <c:pt idx="10">
                  <c:v>7.708337432564839</c:v>
                </c:pt>
                <c:pt idx="11">
                  <c:v>31.81446255757083</c:v>
                </c:pt>
                <c:pt idx="12">
                  <c:v>11.093912600126723</c:v>
                </c:pt>
                <c:pt idx="13">
                  <c:v>7.205167818621852</c:v>
                </c:pt>
                <c:pt idx="14">
                  <c:v>9.508846666248312</c:v>
                </c:pt>
                <c:pt idx="15">
                  <c:v>11.020536684223426</c:v>
                </c:pt>
                <c:pt idx="16">
                  <c:v>21.436446743294795</c:v>
                </c:pt>
                <c:pt idx="17">
                  <c:v>9.889404584036052</c:v>
                </c:pt>
                <c:pt idx="18">
                  <c:v>1.3148365109105418</c:v>
                </c:pt>
                <c:pt idx="19">
                  <c:v>7.308789530693184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1bc-b552-180d-b8acd6bc892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1bc-b552-180d-b8acd6bc892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1bc-b552-180d-b8acd6bc892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1bc-b552-180d-b8acd6bc892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1bc-b552-180d-b8acd6bc892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1bc-b552-180d-b8acd6bc892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1bc-b552-180d-b8acd6bc892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1bc-b552-180d-b8acd6bc892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1bc-b552-180d-b8acd6bc892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1bc-b552-180d-b8acd6bc892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1bc-b552-180d-b8acd6bc892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1bc-b552-180d-b8acd6bc892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1bc-b552-180d-b8acd6bc892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1bc-b552-180d-b8acd6bc892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1bc-b552-180d-b8acd6bc892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1bc-b552-180d-b8acd6bc892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1bc-b552-180d-b8acd6bc892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1bc-b552-180d-b8acd6bc892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1bc-b552-180d-b8acd6bc892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1bc-b552-180d-b8acd6bc892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79.34434141451804</c:v>
                </c:pt>
                <c:pt idx="1">
                  <c:v>66.54192121287763</c:v>
                </c:pt>
                <c:pt idx="2">
                  <c:v>50.44848438085652</c:v>
                </c:pt>
                <c:pt idx="3">
                  <c:v>60.137255062551105</c:v>
                </c:pt>
                <c:pt idx="4">
                  <c:v>17.989394006137047</c:v>
                </c:pt>
                <c:pt idx="5">
                  <c:v>59.26843856128114</c:v>
                </c:pt>
                <c:pt idx="6">
                  <c:v>48.23220109992622</c:v>
                </c:pt>
                <c:pt idx="7">
                  <c:v>46.94075160355491</c:v>
                </c:pt>
                <c:pt idx="8">
                  <c:v>38.5201449756671</c:v>
                </c:pt>
                <c:pt idx="9">
                  <c:v>65.29946907657724</c:v>
                </c:pt>
                <c:pt idx="10">
                  <c:v>67.36976872866934</c:v>
                </c:pt>
                <c:pt idx="11">
                  <c:v>75.6007883653566</c:v>
                </c:pt>
                <c:pt idx="12">
                  <c:v>54.64267666748905</c:v>
                </c:pt>
                <c:pt idx="13">
                  <c:v>64.37488780134093</c:v>
                </c:pt>
                <c:pt idx="14">
                  <c:v>84.37218218112245</c:v>
                </c:pt>
                <c:pt idx="15">
                  <c:v>29.742001185129457</c:v>
                </c:pt>
                <c:pt idx="16">
                  <c:v>37.61807231591872</c:v>
                </c:pt>
                <c:pt idx="17">
                  <c:v>53.57780181573426</c:v>
                </c:pt>
                <c:pt idx="18">
                  <c:v>75.8283273258149</c:v>
                </c:pt>
                <c:pt idx="19">
                  <c:v>75.83685414687592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74.36460579821954</c:v>
                </c:pt>
                <c:pt idx="1">
                  <c:v>66.01436668183749</c:v>
                </c:pt>
                <c:pt idx="2">
                  <c:v>65.10446956818146</c:v>
                </c:pt>
                <c:pt idx="3">
                  <c:v>62.44784996293849</c:v>
                </c:pt>
                <c:pt idx="4">
                  <c:v>61.00389768528724</c:v>
                </c:pt>
                <c:pt idx="5">
                  <c:v>60.79506197970497</c:v>
                </c:pt>
                <c:pt idx="6">
                  <c:v>56.05707882271122</c:v>
                </c:pt>
                <c:pt idx="7">
                  <c:v>55.46310507726069</c:v>
                </c:pt>
                <c:pt idx="8">
                  <c:v>55.28577247042181</c:v>
                </c:pt>
                <c:pt idx="9">
                  <c:v>54.98115072430567</c:v>
                </c:pt>
                <c:pt idx="10">
                  <c:v>54.92996481344714</c:v>
                </c:pt>
                <c:pt idx="11">
                  <c:v>54.07373015200177</c:v>
                </c:pt>
                <c:pt idx="12">
                  <c:v>53.98465911558552</c:v>
                </c:pt>
                <c:pt idx="13">
                  <c:v>52.118013177190576</c:v>
                </c:pt>
                <c:pt idx="14">
                  <c:v>51.393148096951215</c:v>
                </c:pt>
                <c:pt idx="15">
                  <c:v>51.34643208389235</c:v>
                </c:pt>
                <c:pt idx="16">
                  <c:v>50.456790969489695</c:v>
                </c:pt>
                <c:pt idx="17">
                  <c:v>50.399935474736466</c:v>
                </c:pt>
                <c:pt idx="18">
                  <c:v>50.152404867706096</c:v>
                </c:pt>
                <c:pt idx="19">
                  <c:v>49.66738336935128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ba7-797f-2f78-56fe5d9cee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ba7-797f-2f78-56fe5d9cee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ba7-797f-2f78-56fe5d9cee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ba7-797f-2f78-56fe5d9cee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ba7-797f-2f78-56fe5d9cee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ba7-797f-2f78-56fe5d9cee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ba7-797f-2f78-56fe5d9cee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ba7-797f-2f78-56fe5d9cee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ba7-797f-2f78-56fe5d9cee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ba7-797f-2f78-56fe5d9cee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ba7-797f-2f78-56fe5d9cee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ba7-797f-2f78-56fe5d9cee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ba7-797f-2f78-56fe5d9cee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ba7-797f-2f78-56fe5d9cee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ba7-797f-2f78-56fe5d9cee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ba7-797f-2f78-56fe5d9cee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ba7-797f-2f78-56fe5d9cee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ba7-797f-2f78-56fe5d9cee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ba7-797f-2f78-56fe5d9cee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ba7-797f-2f78-56fe5d9cee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24.69501438100378</c:v>
                </c:pt>
                <c:pt idx="1">
                  <c:v>19.018013198054696</c:v>
                </c:pt>
                <c:pt idx="2">
                  <c:v>26.334518905461703</c:v>
                </c:pt>
                <c:pt idx="3">
                  <c:v>20.73650885905284</c:v>
                </c:pt>
                <c:pt idx="4">
                  <c:v>12.989594029362035</c:v>
                </c:pt>
                <c:pt idx="5">
                  <c:v>2.2174195816289446</c:v>
                </c:pt>
                <c:pt idx="6">
                  <c:v>17.374369283926463</c:v>
                </c:pt>
                <c:pt idx="7">
                  <c:v>28.722291221541656</c:v>
                </c:pt>
                <c:pt idx="8">
                  <c:v>29.001471547804947</c:v>
                </c:pt>
                <c:pt idx="9">
                  <c:v>28.466383632855376</c:v>
                </c:pt>
                <c:pt idx="10">
                  <c:v>24.271182556136772</c:v>
                </c:pt>
                <c:pt idx="11">
                  <c:v>28.976290405423278</c:v>
                </c:pt>
                <c:pt idx="12">
                  <c:v>22.07684231385391</c:v>
                </c:pt>
                <c:pt idx="13">
                  <c:v>22.488867659930037</c:v>
                </c:pt>
                <c:pt idx="14">
                  <c:v>9.752115053746572</c:v>
                </c:pt>
                <c:pt idx="15">
                  <c:v>26.66205162134043</c:v>
                </c:pt>
                <c:pt idx="16">
                  <c:v>10.456976796838266</c:v>
                </c:pt>
                <c:pt idx="17">
                  <c:v>16.91703902783832</c:v>
                </c:pt>
                <c:pt idx="18">
                  <c:v>11.274406424165841</c:v>
                </c:pt>
                <c:pt idx="19">
                  <c:v>21.157313979906853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aa-3b8f-3d4a-d893af2486c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6aa-3b8f-3d4a-d893af2486c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aa-3b8f-3d4a-d893af2486c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aa-3b8f-3d4a-d893af2486c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aa-3b8f-3d4a-d893af2486c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aa-3b8f-3d4a-d893af2486c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6aa-3b8f-3d4a-d893af2486c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6aa-3b8f-3d4a-d893af2486c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6aa-3b8f-3d4a-d893af2486c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6aa-3b8f-3d4a-d893af2486c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6aa-3b8f-3d4a-d893af2486c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6aa-3b8f-3d4a-d893af2486c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6aa-3b8f-3d4a-d893af2486c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6aa-3b8f-3d4a-d893af2486c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6aa-3b8f-3d4a-d893af2486c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6aa-3b8f-3d4a-d893af2486c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6aa-3b8f-3d4a-d893af2486c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6aa-3b8f-3d4a-d893af2486c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6aa-3b8f-3d4a-d893af2486c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6aa-3b8f-3d4a-d893af2486c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56.22944261763839</c:v>
                </c:pt>
                <c:pt idx="1">
                  <c:v>51.544644358936004</c:v>
                </c:pt>
                <c:pt idx="2">
                  <c:v>59.514772385631666</c:v>
                </c:pt>
                <c:pt idx="3">
                  <c:v>57.71848877465437</c:v>
                </c:pt>
                <c:pt idx="4">
                  <c:v>41.65881209974838</c:v>
                </c:pt>
                <c:pt idx="5">
                  <c:v>37.13264332644505</c:v>
                </c:pt>
                <c:pt idx="6">
                  <c:v>44.71503196408128</c:v>
                </c:pt>
                <c:pt idx="7">
                  <c:v>64.35375072688959</c:v>
                </c:pt>
                <c:pt idx="8">
                  <c:v>42.19958570138715</c:v>
                </c:pt>
                <c:pt idx="9">
                  <c:v>49.399170571529744</c:v>
                </c:pt>
                <c:pt idx="10">
                  <c:v>45.825599350506735</c:v>
                </c:pt>
                <c:pt idx="11">
                  <c:v>35.15719253001939</c:v>
                </c:pt>
                <c:pt idx="12">
                  <c:v>45.355083503524114</c:v>
                </c:pt>
                <c:pt idx="13">
                  <c:v>56.78144496781818</c:v>
                </c:pt>
                <c:pt idx="14">
                  <c:v>56.28815719736043</c:v>
                </c:pt>
                <c:pt idx="15">
                  <c:v>46.62014225125526</c:v>
                </c:pt>
                <c:pt idx="16">
                  <c:v>48.410638613002874</c:v>
                </c:pt>
                <c:pt idx="17">
                  <c:v>35.6103709486327</c:v>
                </c:pt>
                <c:pt idx="18">
                  <c:v>43.77402838646908</c:v>
                </c:pt>
                <c:pt idx="19">
                  <c:v>44.433374986705424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d7-fe20-b444-cf51fe7363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0d7-fe20-b444-cf51fe7363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0d7-fe20-b444-cf51fe7363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0d7-fe20-b444-cf51fe7363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0d7-fe20-b444-cf51fe7363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0d7-fe20-b444-cf51fe7363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0d7-fe20-b444-cf51fe7363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0d7-fe20-b444-cf51fe7363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0d7-fe20-b444-cf51fe7363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0d7-fe20-b444-cf51fe7363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0d7-fe20-b444-cf51fe7363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0d7-fe20-b444-cf51fe7363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0d7-fe20-b444-cf51fe7363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0d7-fe20-b444-cf51fe7363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0d7-fe20-b444-cf51fe7363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0d7-fe20-b444-cf51fe7363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0d7-fe20-b444-cf51fe7363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0d7-fe20-b444-cf51fe7363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0d7-fe20-b444-cf51fe7363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0d7-fe20-b444-cf51fe7363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48.72526241476911</c:v>
                </c:pt>
                <c:pt idx="1">
                  <c:v>45.01562308065663</c:v>
                </c:pt>
                <c:pt idx="2">
                  <c:v>51.85329380224324</c:v>
                </c:pt>
                <c:pt idx="3">
                  <c:v>57.01522959423049</c:v>
                </c:pt>
                <c:pt idx="4">
                  <c:v>56.70203088882758</c:v>
                </c:pt>
                <c:pt idx="5">
                  <c:v>64.00866254192461</c:v>
                </c:pt>
                <c:pt idx="6">
                  <c:v>57.014780504752835</c:v>
                </c:pt>
                <c:pt idx="7">
                  <c:v>46.80713620309168</c:v>
                </c:pt>
                <c:pt idx="8">
                  <c:v>57.917466775641124</c:v>
                </c:pt>
                <c:pt idx="9">
                  <c:v>50.31601641762733</c:v>
                </c:pt>
                <c:pt idx="10">
                  <c:v>55.71561314420455</c:v>
                </c:pt>
                <c:pt idx="11">
                  <c:v>42.83497759917898</c:v>
                </c:pt>
                <c:pt idx="12">
                  <c:v>56.2457581778681</c:v>
                </c:pt>
                <c:pt idx="13">
                  <c:v>51.84788412865213</c:v>
                </c:pt>
                <c:pt idx="14">
                  <c:v>43.74453716238774</c:v>
                </c:pt>
                <c:pt idx="15">
                  <c:v>52.6652529075467</c:v>
                </c:pt>
                <c:pt idx="16">
                  <c:v>47.405713677506014</c:v>
                </c:pt>
                <c:pt idx="17">
                  <c:v>59.46537681443598</c:v>
                </c:pt>
                <c:pt idx="18">
                  <c:v>60.31672844185194</c:v>
                </c:pt>
                <c:pt idx="19">
                  <c:v>48.85499779036901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df-ccad-dc57-69760f2159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df-ccad-dc57-69760f2159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df-ccad-dc57-69760f2159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df-ccad-dc57-69760f2159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df-ccad-dc57-69760f2159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df-ccad-dc57-69760f2159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df-ccad-dc57-69760f2159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df-ccad-dc57-69760f2159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df-ccad-dc57-69760f2159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adf-ccad-dc57-69760f2159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adf-ccad-dc57-69760f2159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adf-ccad-dc57-69760f2159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adf-ccad-dc57-69760f2159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adf-ccad-dc57-69760f2159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adf-ccad-dc57-69760f2159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adf-ccad-dc57-69760f2159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adf-ccad-dc57-69760f2159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adf-ccad-dc57-69760f2159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adf-ccad-dc57-69760f2159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adf-ccad-dc57-69760f2159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53.38224895686325</c:v>
                </c:pt>
                <c:pt idx="1">
                  <c:v>48.91134598091021</c:v>
                </c:pt>
                <c:pt idx="2">
                  <c:v>33.906582372431416</c:v>
                </c:pt>
                <c:pt idx="3">
                  <c:v>45.43634892580829</c:v>
                </c:pt>
                <c:pt idx="4">
                  <c:v>38.62775788726458</c:v>
                </c:pt>
                <c:pt idx="5">
                  <c:v>41.805055858139646</c:v>
                </c:pt>
                <c:pt idx="6">
                  <c:v>37.78646562941258</c:v>
                </c:pt>
                <c:pt idx="7">
                  <c:v>44.34827537857729</c:v>
                </c:pt>
                <c:pt idx="8">
                  <c:v>37.688570079055005</c:v>
                </c:pt>
                <c:pt idx="9">
                  <c:v>46.28881151567464</c:v>
                </c:pt>
                <c:pt idx="10">
                  <c:v>44.30020365132376</c:v>
                </c:pt>
                <c:pt idx="11">
                  <c:v>46.56194208700022</c:v>
                </c:pt>
                <c:pt idx="12">
                  <c:v>50.51799137981795</c:v>
                </c:pt>
                <c:pt idx="13">
                  <c:v>44.86854936696132</c:v>
                </c:pt>
                <c:pt idx="14">
                  <c:v>53.869899166364014</c:v>
                </c:pt>
                <c:pt idx="15">
                  <c:v>42.97137105152376</c:v>
                </c:pt>
                <c:pt idx="16">
                  <c:v>43.27167018109833</c:v>
                </c:pt>
                <c:pt idx="17">
                  <c:v>48.341200250295024</c:v>
                </c:pt>
                <c:pt idx="18">
                  <c:v>47.635932399203085</c:v>
                </c:pt>
                <c:pt idx="19">
                  <c:v>48.26235283912902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e6-639e-fbcc-09dad0c6a05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e6-639e-fbcc-09dad0c6a05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e6-639e-fbcc-09dad0c6a05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e6-639e-fbcc-09dad0c6a05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e6-639e-fbcc-09dad0c6a05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e6-639e-fbcc-09dad0c6a05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e6-639e-fbcc-09dad0c6a05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e6-639e-fbcc-09dad0c6a05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e6-639e-fbcc-09dad0c6a05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e6-639e-fbcc-09dad0c6a05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e6-639e-fbcc-09dad0c6a05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e6-639e-fbcc-09dad0c6a05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e6-639e-fbcc-09dad0c6a05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e6-639e-fbcc-09dad0c6a05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e6-639e-fbcc-09dad0c6a05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e6-639e-fbcc-09dad0c6a05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e6-639e-fbcc-09dad0c6a05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e6-639e-fbcc-09dad0c6a05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e6-639e-fbcc-09dad0c6a05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e6-639e-fbcc-09dad0c6a05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9.090059950543786</c:v>
                </c:pt>
                <c:pt idx="1">
                  <c:v>3.7115551526214587</c:v>
                </c:pt>
                <c:pt idx="2">
                  <c:v>6.3770267391976825</c:v>
                </c:pt>
                <c:pt idx="3">
                  <c:v>4.470074109381936</c:v>
                </c:pt>
                <c:pt idx="4">
                  <c:v>4.8167555362275145</c:v>
                </c:pt>
                <c:pt idx="5">
                  <c:v>6.95074487617654</c:v>
                </c:pt>
                <c:pt idx="6">
                  <c:v>9.105809670776065</c:v>
                </c:pt>
                <c:pt idx="7">
                  <c:v>4.078853285083494</c:v>
                </c:pt>
                <c:pt idx="8">
                  <c:v>4.323666411899521</c:v>
                </c:pt>
                <c:pt idx="9">
                  <c:v>3.691273596422967</c:v>
                </c:pt>
                <c:pt idx="10">
                  <c:v>8.921234278982453</c:v>
                </c:pt>
                <c:pt idx="11">
                  <c:v>6.784662518099807</c:v>
                </c:pt>
                <c:pt idx="12">
                  <c:v>4.396791649898912</c:v>
                </c:pt>
                <c:pt idx="13">
                  <c:v>6.47034604438123</c:v>
                </c:pt>
                <c:pt idx="14">
                  <c:v>3.9836431348346992</c:v>
                </c:pt>
                <c:pt idx="15">
                  <c:v>3.828117217046496</c:v>
                </c:pt>
                <c:pt idx="16">
                  <c:v>8.028574377041394</c:v>
                </c:pt>
                <c:pt idx="17">
                  <c:v>12.870239505393318</c:v>
                </c:pt>
                <c:pt idx="18">
                  <c:v>6.647038925372234</c:v>
                </c:pt>
                <c:pt idx="19">
                  <c:v>5.115787227239131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ac-95be-ffcb-6a6df84fc9a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ac-95be-ffcb-6a6df84fc9a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ac-95be-ffcb-6a6df84fc9a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ac-95be-ffcb-6a6df84fc9a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ac-95be-ffcb-6a6df84fc9a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ac-95be-ffcb-6a6df84fc9a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ac-95be-ffcb-6a6df84fc9a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ac-95be-ffcb-6a6df84fc9a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ac-95be-ffcb-6a6df84fc9a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ac-95be-ffcb-6a6df84fc9a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ac-95be-ffcb-6a6df84fc9a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ac-95be-ffcb-6a6df84fc9a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ac-95be-ffcb-6a6df84fc9a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ac-95be-ffcb-6a6df84fc9a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ac-95be-ffcb-6a6df84fc9a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ac-95be-ffcb-6a6df84fc9a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ac-95be-ffcb-6a6df84fc9a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ac-95be-ffcb-6a6df84fc9a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ac-95be-ffcb-6a6df84fc9a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ac-95be-ffcb-6a6df84fc9a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36.296717773294326</c:v>
                </c:pt>
                <c:pt idx="1">
                  <c:v>50.72357209962596</c:v>
                </c:pt>
                <c:pt idx="2">
                  <c:v>49.75184596335179</c:v>
                </c:pt>
                <c:pt idx="3">
                  <c:v>53.58476174164801</c:v>
                </c:pt>
                <c:pt idx="4">
                  <c:v>40.770699491180565</c:v>
                </c:pt>
                <c:pt idx="5">
                  <c:v>43.89763374053885</c:v>
                </c:pt>
                <c:pt idx="6">
                  <c:v>35.7976247352879</c:v>
                </c:pt>
                <c:pt idx="7">
                  <c:v>32.849335957599195</c:v>
                </c:pt>
                <c:pt idx="8">
                  <c:v>45.60870624391185</c:v>
                </c:pt>
                <c:pt idx="9">
                  <c:v>30.884852294366613</c:v>
                </c:pt>
                <c:pt idx="10">
                  <c:v>38.22644416982367</c:v>
                </c:pt>
                <c:pt idx="11">
                  <c:v>47.402717925456045</c:v>
                </c:pt>
                <c:pt idx="12">
                  <c:v>60.23074437603978</c:v>
                </c:pt>
                <c:pt idx="13">
                  <c:v>46.4220448434561</c:v>
                </c:pt>
                <c:pt idx="14">
                  <c:v>38.61553995007444</c:v>
                </c:pt>
                <c:pt idx="15">
                  <c:v>32.484515574084114</c:v>
                </c:pt>
                <c:pt idx="16">
                  <c:v>27.700809429073157</c:v>
                </c:pt>
                <c:pt idx="17">
                  <c:v>55.34681221707413</c:v>
                </c:pt>
                <c:pt idx="18">
                  <c:v>37.9120640920872</c:v>
                </c:pt>
                <c:pt idx="19">
                  <c:v>39.22023431555168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45e-f8ae-f4f6-4fde336417f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45e-f8ae-f4f6-4fde336417f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45e-f8ae-f4f6-4fde336417f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45e-f8ae-f4f6-4fde336417f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45e-f8ae-f4f6-4fde336417f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45e-f8ae-f4f6-4fde336417f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45e-f8ae-f4f6-4fde336417f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45e-f8ae-f4f6-4fde336417f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45e-f8ae-f4f6-4fde336417f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45e-f8ae-f4f6-4fde336417f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45e-f8ae-f4f6-4fde336417f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45e-f8ae-f4f6-4fde336417f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5e-f8ae-f4f6-4fde336417f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45e-f8ae-f4f6-4fde336417f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45e-f8ae-f4f6-4fde336417f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45e-f8ae-f4f6-4fde336417f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45e-f8ae-f4f6-4fde336417f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45e-f8ae-f4f6-4fde336417f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5e-f8ae-f4f6-4fde336417f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45e-f8ae-f4f6-4fde336417f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46.669217669428775</c:v>
                </c:pt>
                <c:pt idx="1">
                  <c:v>48.781296375298176</c:v>
                </c:pt>
                <c:pt idx="2">
                  <c:v>44.73845469518966</c:v>
                </c:pt>
                <c:pt idx="3">
                  <c:v>36.553405485570025</c:v>
                </c:pt>
                <c:pt idx="4">
                  <c:v>66.01436668183749</c:v>
                </c:pt>
                <c:pt idx="5">
                  <c:v>48.67915103362762</c:v>
                </c:pt>
                <c:pt idx="6">
                  <c:v>52.118013177190576</c:v>
                </c:pt>
                <c:pt idx="7">
                  <c:v>27.151924874990314</c:v>
                </c:pt>
                <c:pt idx="8">
                  <c:v>34.856918081226496</c:v>
                </c:pt>
                <c:pt idx="9">
                  <c:v>47.375414867881204</c:v>
                </c:pt>
                <c:pt idx="10">
                  <c:v>62.44784996293849</c:v>
                </c:pt>
                <c:pt idx="11">
                  <c:v>51.34643208389235</c:v>
                </c:pt>
                <c:pt idx="12">
                  <c:v>42.382475684564625</c:v>
                </c:pt>
                <c:pt idx="13">
                  <c:v>44.37769048905156</c:v>
                </c:pt>
                <c:pt idx="14">
                  <c:v>55.46310507726069</c:v>
                </c:pt>
                <c:pt idx="15">
                  <c:v>37.00199897418038</c:v>
                </c:pt>
                <c:pt idx="16">
                  <c:v>50.152404867706096</c:v>
                </c:pt>
                <c:pt idx="17">
                  <c:v>40.989527476542236</c:v>
                </c:pt>
                <c:pt idx="18">
                  <c:v>24.30684231662595</c:v>
                </c:pt>
                <c:pt idx="19">
                  <c:v>43.89838559208065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685-cfe8-92df-b97e8a0562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685-cfe8-92df-b97e8a0562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685-cfe8-92df-b97e8a0562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685-cfe8-92df-b97e8a0562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685-cfe8-92df-b97e8a0562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685-cfe8-92df-b97e8a0562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685-cfe8-92df-b97e8a0562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685-cfe8-92df-b97e8a0562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685-cfe8-92df-b97e8a0562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685-cfe8-92df-b97e8a0562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685-cfe8-92df-b97e8a0562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685-cfe8-92df-b97e8a0562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685-cfe8-92df-b97e8a0562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685-cfe8-92df-b97e8a0562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685-cfe8-92df-b97e8a0562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685-cfe8-92df-b97e8a0562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685-cfe8-92df-b97e8a0562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685-cfe8-92df-b97e8a0562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685-cfe8-92df-b97e8a0562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685-cfe8-92df-b97e8a0562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20.9905178210979</c:v>
                </c:pt>
                <c:pt idx="1">
                  <c:v>11.732125142616876</c:v>
                </c:pt>
                <c:pt idx="2">
                  <c:v>9.558150636313082</c:v>
                </c:pt>
                <c:pt idx="3">
                  <c:v>7.681351255404609</c:v>
                </c:pt>
                <c:pt idx="4">
                  <c:v>17.334239053465673</c:v>
                </c:pt>
                <c:pt idx="5">
                  <c:v>12.027418846761577</c:v>
                </c:pt>
                <c:pt idx="6">
                  <c:v>7.205167818621852</c:v>
                </c:pt>
                <c:pt idx="7">
                  <c:v>12.075522730688483</c:v>
                </c:pt>
                <c:pt idx="8">
                  <c:v>1.1807208053705434</c:v>
                </c:pt>
                <c:pt idx="9">
                  <c:v>11.300901766785694</c:v>
                </c:pt>
                <c:pt idx="10">
                  <c:v>11.906136918162085</c:v>
                </c:pt>
                <c:pt idx="11">
                  <c:v>11.020536684223426</c:v>
                </c:pt>
                <c:pt idx="12">
                  <c:v>8.478267828741947</c:v>
                </c:pt>
                <c:pt idx="13">
                  <c:v>5.778973537759233</c:v>
                </c:pt>
                <c:pt idx="14">
                  <c:v>17.682074187757188</c:v>
                </c:pt>
                <c:pt idx="15">
                  <c:v>14.06762589050694</c:v>
                </c:pt>
                <c:pt idx="16">
                  <c:v>1.3148365109105418</c:v>
                </c:pt>
                <c:pt idx="17">
                  <c:v>11.182251405350721</c:v>
                </c:pt>
                <c:pt idx="18">
                  <c:v>7.118673980581544</c:v>
                </c:pt>
                <c:pt idx="19">
                  <c:v>4.115409838900674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8c-b76f-3700-435c7f4368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8c-b76f-3700-435c7f4368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8c-b76f-3700-435c7f4368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8c-b76f-3700-435c7f4368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8c-b76f-3700-435c7f4368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8c-b76f-3700-435c7f4368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8c-b76f-3700-435c7f4368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8c-b76f-3700-435c7f4368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8c-b76f-3700-435c7f4368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8c-b76f-3700-435c7f4368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8c-b76f-3700-435c7f4368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8c-b76f-3700-435c7f4368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8c-b76f-3700-435c7f4368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8c-b76f-3700-435c7f4368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8c-b76f-3700-435c7f4368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8c-b76f-3700-435c7f4368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8c-b76f-3700-435c7f4368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8c-b76f-3700-435c7f4368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8c-b76f-3700-435c7f4368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8c-b76f-3700-435c7f4368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45.30224791962305</c:v>
                </c:pt>
                <c:pt idx="1">
                  <c:v>75.50771437373781</c:v>
                </c:pt>
                <c:pt idx="2">
                  <c:v>24.61287420044609</c:v>
                </c:pt>
                <c:pt idx="3">
                  <c:v>63.654285720355354</c:v>
                </c:pt>
                <c:pt idx="4">
                  <c:v>66.54192121287763</c:v>
                </c:pt>
                <c:pt idx="5">
                  <c:v>46.061708941496335</c:v>
                </c:pt>
                <c:pt idx="6">
                  <c:v>64.37488780134093</c:v>
                </c:pt>
                <c:pt idx="7">
                  <c:v>57.48499673050418</c:v>
                </c:pt>
                <c:pt idx="8">
                  <c:v>37.83859541847928</c:v>
                </c:pt>
                <c:pt idx="9">
                  <c:v>55.37337931198511</c:v>
                </c:pt>
                <c:pt idx="10">
                  <c:v>60.137255062551105</c:v>
                </c:pt>
                <c:pt idx="11">
                  <c:v>29.742001185129457</c:v>
                </c:pt>
                <c:pt idx="12">
                  <c:v>20.674816416062296</c:v>
                </c:pt>
                <c:pt idx="13">
                  <c:v>38.23850681282991</c:v>
                </c:pt>
                <c:pt idx="14">
                  <c:v>46.94075160355491</c:v>
                </c:pt>
                <c:pt idx="15">
                  <c:v>32.157290299098314</c:v>
                </c:pt>
                <c:pt idx="16">
                  <c:v>75.8283273258149</c:v>
                </c:pt>
                <c:pt idx="17">
                  <c:v>38.63975378402139</c:v>
                </c:pt>
                <c:pt idx="18">
                  <c:v>59.169167624336474</c:v>
                </c:pt>
                <c:pt idx="19">
                  <c:v>73.432106539045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53.75782777954685</c:v>
                </c:pt>
                <c:pt idx="1">
                  <c:v>52.53277941548031</c:v>
                </c:pt>
                <c:pt idx="2">
                  <c:v>52.20188234349794</c:v>
                </c:pt>
                <c:pt idx="3">
                  <c:v>51.69332958361699</c:v>
                </c:pt>
                <c:pt idx="4">
                  <c:v>49.8436470065473</c:v>
                </c:pt>
                <c:pt idx="5">
                  <c:v>49.20718235873465</c:v>
                </c:pt>
                <c:pt idx="6">
                  <c:v>48.05111930988665</c:v>
                </c:pt>
                <c:pt idx="7">
                  <c:v>47.028368422310585</c:v>
                </c:pt>
                <c:pt idx="8">
                  <c:v>46.915693279985796</c:v>
                </c:pt>
                <c:pt idx="9">
                  <c:v>45.5173097292803</c:v>
                </c:pt>
                <c:pt idx="10">
                  <c:v>44.70570360209364</c:v>
                </c:pt>
                <c:pt idx="11">
                  <c:v>43.14418569564589</c:v>
                </c:pt>
                <c:pt idx="12">
                  <c:v>42.52820695464319</c:v>
                </c:pt>
                <c:pt idx="13">
                  <c:v>42.14428954757502</c:v>
                </c:pt>
                <c:pt idx="14">
                  <c:v>41.98030429329392</c:v>
                </c:pt>
                <c:pt idx="15">
                  <c:v>41.97897768764514</c:v>
                </c:pt>
                <c:pt idx="16">
                  <c:v>40.59479625916648</c:v>
                </c:pt>
                <c:pt idx="17">
                  <c:v>40.12863338587701</c:v>
                </c:pt>
                <c:pt idx="18">
                  <c:v>39.20425373210184</c:v>
                </c:pt>
                <c:pt idx="19">
                  <c:v>39.15038774559415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33-044a-3a35-7957e5242ec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f33-044a-3a35-7957e5242ec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f33-044a-3a35-7957e5242ec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33-044a-3a35-7957e5242ec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33-044a-3a35-7957e5242ec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f33-044a-3a35-7957e5242ec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f33-044a-3a35-7957e5242ec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f33-044a-3a35-7957e5242ec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f33-044a-3a35-7957e5242ec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f33-044a-3a35-7957e5242ec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f33-044a-3a35-7957e5242ec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f33-044a-3a35-7957e5242ec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f33-044a-3a35-7957e5242ec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f33-044a-3a35-7957e5242ec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f33-044a-3a35-7957e5242ec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f33-044a-3a35-7957e5242ec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f33-044a-3a35-7957e5242ec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f33-044a-3a35-7957e5242ec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f33-044a-3a35-7957e5242ec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f33-044a-3a35-7957e5242ec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55.53573143003357</c:v>
                </c:pt>
                <c:pt idx="1">
                  <c:v>37.67278953642697</c:v>
                </c:pt>
                <c:pt idx="2">
                  <c:v>8.201504026658462</c:v>
                </c:pt>
                <c:pt idx="3">
                  <c:v>24.797740722604644</c:v>
                </c:pt>
                <c:pt idx="4">
                  <c:v>32.69029301288871</c:v>
                </c:pt>
                <c:pt idx="5">
                  <c:v>24.69501438100378</c:v>
                </c:pt>
                <c:pt idx="6">
                  <c:v>20.62743548015568</c:v>
                </c:pt>
                <c:pt idx="7">
                  <c:v>15.520968651541892</c:v>
                </c:pt>
                <c:pt idx="8">
                  <c:v>9.752115053746572</c:v>
                </c:pt>
                <c:pt idx="9">
                  <c:v>12.989594029362035</c:v>
                </c:pt>
                <c:pt idx="10">
                  <c:v>17.42904053746407</c:v>
                </c:pt>
                <c:pt idx="11">
                  <c:v>26.267921720039784</c:v>
                </c:pt>
                <c:pt idx="12">
                  <c:v>30.76481410432205</c:v>
                </c:pt>
                <c:pt idx="13">
                  <c:v>26.66205162134043</c:v>
                </c:pt>
                <c:pt idx="14">
                  <c:v>12.22670266915097</c:v>
                </c:pt>
                <c:pt idx="15">
                  <c:v>35.29941768756632</c:v>
                </c:pt>
                <c:pt idx="16">
                  <c:v>21.28025069685709</c:v>
                </c:pt>
                <c:pt idx="17">
                  <c:v>33.51220068248155</c:v>
                </c:pt>
                <c:pt idx="18">
                  <c:v>33.48598555279222</c:v>
                </c:pt>
                <c:pt idx="19">
                  <c:v>29.021374797837545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e6-15c0-6439-41484e8d16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be6-15c0-6439-41484e8d16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e6-15c0-6439-41484e8d16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be6-15c0-6439-41484e8d16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e6-15c0-6439-41484e8d16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be6-15c0-6439-41484e8d16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e6-15c0-6439-41484e8d16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be6-15c0-6439-41484e8d16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e6-15c0-6439-41484e8d16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be6-15c0-6439-41484e8d16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be6-15c0-6439-41484e8d16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be6-15c0-6439-41484e8d16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be6-15c0-6439-41484e8d16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be6-15c0-6439-41484e8d16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be6-15c0-6439-41484e8d16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be6-15c0-6439-41484e8d16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be6-15c0-6439-41484e8d16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be6-15c0-6439-41484e8d16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be6-15c0-6439-41484e8d16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be6-15c0-6439-41484e8d16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47.50800549715969</c:v>
                </c:pt>
                <c:pt idx="1">
                  <c:v>46.84175869569652</c:v>
                </c:pt>
                <c:pt idx="2">
                  <c:v>49.674368574902104</c:v>
                </c:pt>
                <c:pt idx="3">
                  <c:v>63.73971316932489</c:v>
                </c:pt>
                <c:pt idx="4">
                  <c:v>49.571966603327695</c:v>
                </c:pt>
                <c:pt idx="5">
                  <c:v>56.22944261763839</c:v>
                </c:pt>
                <c:pt idx="6">
                  <c:v>52.41275338568623</c:v>
                </c:pt>
                <c:pt idx="7">
                  <c:v>51.89020167761687</c:v>
                </c:pt>
                <c:pt idx="8">
                  <c:v>56.28815719736043</c:v>
                </c:pt>
                <c:pt idx="9">
                  <c:v>41.65881209974838</c:v>
                </c:pt>
                <c:pt idx="10">
                  <c:v>59.13343771350751</c:v>
                </c:pt>
                <c:pt idx="11">
                  <c:v>42.125423580516106</c:v>
                </c:pt>
                <c:pt idx="12">
                  <c:v>50.289680002809035</c:v>
                </c:pt>
                <c:pt idx="13">
                  <c:v>46.62014225125526</c:v>
                </c:pt>
                <c:pt idx="14">
                  <c:v>33.0120498646881</c:v>
                </c:pt>
                <c:pt idx="15">
                  <c:v>41.83837826167093</c:v>
                </c:pt>
                <c:pt idx="16">
                  <c:v>53.54457423201606</c:v>
                </c:pt>
                <c:pt idx="17">
                  <c:v>64.58972013383782</c:v>
                </c:pt>
                <c:pt idx="18">
                  <c:v>56.81037503554383</c:v>
                </c:pt>
                <c:pt idx="19">
                  <c:v>42.151626432256656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3c-36ab-0e6c-a71b6f5b28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3c-36ab-0e6c-a71b6f5b28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3c-36ab-0e6c-a71b6f5b28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3c-36ab-0e6c-a71b6f5b28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3c-36ab-0e6c-a71b6f5b28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3c-36ab-0e6c-a71b6f5b28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3c-36ab-0e6c-a71b6f5b28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3c-36ab-0e6c-a71b6f5b28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3c-36ab-0e6c-a71b6f5b28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3c-36ab-0e6c-a71b6f5b28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3c-36ab-0e6c-a71b6f5b28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3c-36ab-0e6c-a71b6f5b28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3c-36ab-0e6c-a71b6f5b28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3c-36ab-0e6c-a71b6f5b28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3c-36ab-0e6c-a71b6f5b28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3c-36ab-0e6c-a71b6f5b28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3c-36ab-0e6c-a71b6f5b28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3c-36ab-0e6c-a71b6f5b28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3c-36ab-0e6c-a71b6f5b28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3c-36ab-0e6c-a71b6f5b28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64.75513594478444</c:v>
                </c:pt>
                <c:pt idx="1">
                  <c:v>48.186462165227766</c:v>
                </c:pt>
                <c:pt idx="2">
                  <c:v>47.356579087239076</c:v>
                </c:pt>
                <c:pt idx="3">
                  <c:v>49.048753187800834</c:v>
                </c:pt>
                <c:pt idx="4">
                  <c:v>50.36358312006537</c:v>
                </c:pt>
                <c:pt idx="5">
                  <c:v>48.72526241476911</c:v>
                </c:pt>
                <c:pt idx="6">
                  <c:v>44.87002564404733</c:v>
                </c:pt>
                <c:pt idx="7">
                  <c:v>39.8630669584931</c:v>
                </c:pt>
                <c:pt idx="8">
                  <c:v>43.74453716238774</c:v>
                </c:pt>
                <c:pt idx="9">
                  <c:v>56.70203088882758</c:v>
                </c:pt>
                <c:pt idx="10">
                  <c:v>51.548774637261694</c:v>
                </c:pt>
                <c:pt idx="11">
                  <c:v>46.75489548224131</c:v>
                </c:pt>
                <c:pt idx="12">
                  <c:v>45.45362838522545</c:v>
                </c:pt>
                <c:pt idx="13">
                  <c:v>52.6652529075467</c:v>
                </c:pt>
                <c:pt idx="14">
                  <c:v>62.88630419692808</c:v>
                </c:pt>
                <c:pt idx="15">
                  <c:v>44.18728977922943</c:v>
                </c:pt>
                <c:pt idx="16">
                  <c:v>55.050656770045876</c:v>
                </c:pt>
                <c:pt idx="17">
                  <c:v>47.21520574293188</c:v>
                </c:pt>
                <c:pt idx="18">
                  <c:v>50.80267975981839</c:v>
                </c:pt>
                <c:pt idx="19">
                  <c:v>58.113676648577716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6f5-ae04-750a-1d2376fad7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6f5-ae04-750a-1d2376fad7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6f5-ae04-750a-1d2376fad7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6f5-ae04-750a-1d2376fad7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f5-ae04-750a-1d2376fad7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6f5-ae04-750a-1d2376fad7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6f5-ae04-750a-1d2376fad7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6f5-ae04-750a-1d2376fad7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6f5-ae04-750a-1d2376fad7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6f5-ae04-750a-1d2376fad7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6f5-ae04-750a-1d2376fad7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6f5-ae04-750a-1d2376fad7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6f5-ae04-750a-1d2376fad7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6f5-ae04-750a-1d2376fad7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6f5-ae04-750a-1d2376fad7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6f5-ae04-750a-1d2376fad7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6f5-ae04-750a-1d2376fad7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6f5-ae04-750a-1d2376fad7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6f5-ae04-750a-1d2376fad7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6f5-ae04-750a-1d2376fad7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44.8240809166001</c:v>
                </c:pt>
                <c:pt idx="1">
                  <c:v>41.29043623255279</c:v>
                </c:pt>
                <c:pt idx="2">
                  <c:v>43.31988144635001</c:v>
                </c:pt>
                <c:pt idx="3">
                  <c:v>37.791920219365025</c:v>
                </c:pt>
                <c:pt idx="4">
                  <c:v>49.03907353057971</c:v>
                </c:pt>
                <c:pt idx="5">
                  <c:v>53.38224895686325</c:v>
                </c:pt>
                <c:pt idx="6">
                  <c:v>47.24072788337963</c:v>
                </c:pt>
                <c:pt idx="7">
                  <c:v>41.21108582990931</c:v>
                </c:pt>
                <c:pt idx="8">
                  <c:v>53.869899166364014</c:v>
                </c:pt>
                <c:pt idx="9">
                  <c:v>38.62775788726458</c:v>
                </c:pt>
                <c:pt idx="10">
                  <c:v>55.653333851298044</c:v>
                </c:pt>
                <c:pt idx="11">
                  <c:v>60.52238241390778</c:v>
                </c:pt>
                <c:pt idx="12">
                  <c:v>51.792888636654524</c:v>
                </c:pt>
                <c:pt idx="13">
                  <c:v>42.97137105152376</c:v>
                </c:pt>
                <c:pt idx="14">
                  <c:v>54.80251319779134</c:v>
                </c:pt>
                <c:pt idx="15">
                  <c:v>45.90520194433648</c:v>
                </c:pt>
                <c:pt idx="16">
                  <c:v>41.22060058638936</c:v>
                </c:pt>
                <c:pt idx="17">
                  <c:v>42.57327655922033</c:v>
                </c:pt>
                <c:pt idx="18">
                  <c:v>59.121112760223596</c:v>
                </c:pt>
                <c:pt idx="19">
                  <c:v>46.93595581754781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05-892c-4d84-360979ec38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05-892c-4d84-360979ec38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05-892c-4d84-360979ec38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05-892c-4d84-360979ec38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05-892c-4d84-360979ec38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05-892c-4d84-360979ec38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05-892c-4d84-360979ec38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05-892c-4d84-360979ec38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05-892c-4d84-360979ec38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05-892c-4d84-360979ec38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05-892c-4d84-360979ec38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05-892c-4d84-360979ec38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05-892c-4d84-360979ec38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05-892c-4d84-360979ec38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05-892c-4d84-360979ec38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05-892c-4d84-360979ec38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05-892c-4d84-360979ec38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05-892c-4d84-360979ec38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05-892c-4d84-360979ec38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05-892c-4d84-360979ec38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4.000412291044324</c:v>
                </c:pt>
                <c:pt idx="1">
                  <c:v>9.524948826286039</c:v>
                </c:pt>
                <c:pt idx="2">
                  <c:v>28.926803770079392</c:v>
                </c:pt>
                <c:pt idx="3">
                  <c:v>8.21568599658545</c:v>
                </c:pt>
                <c:pt idx="4">
                  <c:v>4.318864759701078</c:v>
                </c:pt>
                <c:pt idx="5">
                  <c:v>9.090059950543786</c:v>
                </c:pt>
                <c:pt idx="6">
                  <c:v>5.0144057754002</c:v>
                </c:pt>
                <c:pt idx="7">
                  <c:v>7.454085844987949</c:v>
                </c:pt>
                <c:pt idx="8">
                  <c:v>3.9836431348346992</c:v>
                </c:pt>
                <c:pt idx="9">
                  <c:v>4.8167555362275145</c:v>
                </c:pt>
                <c:pt idx="10">
                  <c:v>4.444989875202191</c:v>
                </c:pt>
                <c:pt idx="11">
                  <c:v>4.1693514474822395</c:v>
                </c:pt>
                <c:pt idx="12">
                  <c:v>6.815539374282344</c:v>
                </c:pt>
                <c:pt idx="13">
                  <c:v>3.828117217046496</c:v>
                </c:pt>
                <c:pt idx="14">
                  <c:v>3.9864557618714773</c:v>
                </c:pt>
                <c:pt idx="15">
                  <c:v>9.161048473322927</c:v>
                </c:pt>
                <c:pt idx="16">
                  <c:v>5.438495469259218</c:v>
                </c:pt>
                <c:pt idx="17">
                  <c:v>15.004570171067217</c:v>
                </c:pt>
                <c:pt idx="18">
                  <c:v>5.884856573838471</c:v>
                </c:pt>
                <c:pt idx="19">
                  <c:v>4.612450858174931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c0-3bad-f541-e95da24193f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c0-3bad-f541-e95da24193f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c0-3bad-f541-e95da24193f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c0-3bad-f541-e95da24193f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c0-3bad-f541-e95da24193f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c0-3bad-f541-e95da24193f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c0-3bad-f541-e95da24193f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c0-3bad-f541-e95da24193f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c0-3bad-f541-e95da24193f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c0-3bad-f541-e95da24193f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c0-3bad-f541-e95da24193f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c0-3bad-f541-e95da24193f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c0-3bad-f541-e95da24193f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c0-3bad-f541-e95da24193f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c0-3bad-f541-e95da24193f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c0-3bad-f541-e95da24193f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c0-3bad-f541-e95da24193f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c0-3bad-f541-e95da24193f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c0-3bad-f541-e95da24193f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c0-3bad-f541-e95da24193f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16.735352397905686</c:v>
                </c:pt>
                <c:pt idx="1">
                  <c:v>45.70254715009103</c:v>
                </c:pt>
                <c:pt idx="2">
                  <c:v>36.144468847576235</c:v>
                </c:pt>
                <c:pt idx="3">
                  <c:v>50.61166503040873</c:v>
                </c:pt>
                <c:pt idx="4">
                  <c:v>42.1199727590038</c:v>
                </c:pt>
                <c:pt idx="5">
                  <c:v>36.296717773294326</c:v>
                </c:pt>
                <c:pt idx="6">
                  <c:v>48.898760270037656</c:v>
                </c:pt>
                <c:pt idx="7">
                  <c:v>58.256711012788095</c:v>
                </c:pt>
                <c:pt idx="8">
                  <c:v>38.61553995007444</c:v>
                </c:pt>
                <c:pt idx="9">
                  <c:v>40.770699491180565</c:v>
                </c:pt>
                <c:pt idx="10">
                  <c:v>42.5844104722001</c:v>
                </c:pt>
                <c:pt idx="11">
                  <c:v>47.950874085162226</c:v>
                </c:pt>
                <c:pt idx="12">
                  <c:v>37.647222922597365</c:v>
                </c:pt>
                <c:pt idx="13">
                  <c:v>32.484515574084114</c:v>
                </c:pt>
                <c:pt idx="14">
                  <c:v>42.77732328843335</c:v>
                </c:pt>
                <c:pt idx="15">
                  <c:v>52.5208143782802</c:v>
                </c:pt>
                <c:pt idx="16">
                  <c:v>61.12753090332298</c:v>
                </c:pt>
                <c:pt idx="17">
                  <c:v>60.05357137392282</c:v>
                </c:pt>
                <c:pt idx="18">
                  <c:v>52.991415673234094</c:v>
                </c:pt>
                <c:pt idx="19">
                  <c:v>58.19508136675486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7a0-294e-6340-212f844fe3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7a0-294e-6340-212f844fe3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7a0-294e-6340-212f844fe3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7a0-294e-6340-212f844fe3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7a0-294e-6340-212f844fe3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7a0-294e-6340-212f844fe3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7a0-294e-6340-212f844fe3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7a0-294e-6340-212f844fe3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7a0-294e-6340-212f844fe3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7a0-294e-6340-212f844fe3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7a0-294e-6340-212f844fe3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7a0-294e-6340-212f844fe3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7a0-294e-6340-212f844fe3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7a0-294e-6340-212f844fe3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7a0-294e-6340-212f844fe3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7a0-294e-6340-212f844fe3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7a0-294e-6340-212f844fe3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7a0-294e-6340-212f844fe3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7a0-294e-6340-212f844fe3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7a0-294e-6340-212f844fe3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47.85309301291722</c:v>
                </c:pt>
                <c:pt idx="1">
                  <c:v>31.756391227794506</c:v>
                </c:pt>
                <c:pt idx="2">
                  <c:v>54.07373015200177</c:v>
                </c:pt>
                <c:pt idx="3">
                  <c:v>55.28577247042181</c:v>
                </c:pt>
                <c:pt idx="4">
                  <c:v>50.456790969489695</c:v>
                </c:pt>
                <c:pt idx="5">
                  <c:v>46.669217669428775</c:v>
                </c:pt>
                <c:pt idx="6">
                  <c:v>27.2199494867969</c:v>
                </c:pt>
                <c:pt idx="7">
                  <c:v>40.89006403555764</c:v>
                </c:pt>
                <c:pt idx="8">
                  <c:v>55.46310507726069</c:v>
                </c:pt>
                <c:pt idx="9">
                  <c:v>66.01436668183749</c:v>
                </c:pt>
                <c:pt idx="10">
                  <c:v>74.36460579821954</c:v>
                </c:pt>
                <c:pt idx="11">
                  <c:v>46.17014360998819</c:v>
                </c:pt>
                <c:pt idx="12">
                  <c:v>48.3440775661239</c:v>
                </c:pt>
                <c:pt idx="13">
                  <c:v>37.00199897418038</c:v>
                </c:pt>
                <c:pt idx="14">
                  <c:v>40.71271662008333</c:v>
                </c:pt>
                <c:pt idx="15">
                  <c:v>38.51721493932138</c:v>
                </c:pt>
                <c:pt idx="16">
                  <c:v>44.24788964916701</c:v>
                </c:pt>
                <c:pt idx="17">
                  <c:v>41.90539612993173</c:v>
                </c:pt>
                <c:pt idx="18">
                  <c:v>40.58167759138693</c:v>
                </c:pt>
                <c:pt idx="19">
                  <c:v>43.86608034082789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6b0-d864-52b5-2b5f036db8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6b0-d864-52b5-2b5f036db8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b0-d864-52b5-2b5f036db8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b0-d864-52b5-2b5f036db8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b0-d864-52b5-2b5f036db8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b0-d864-52b5-2b5f036db8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6b0-d864-52b5-2b5f036db8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6b0-d864-52b5-2b5f036db8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6b0-d864-52b5-2b5f036db8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6b0-d864-52b5-2b5f036db8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6b0-d864-52b5-2b5f036db8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6b0-d864-52b5-2b5f036db8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6b0-d864-52b5-2b5f036db8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6b0-d864-52b5-2b5f036db8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6b0-d864-52b5-2b5f036db8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6b0-d864-52b5-2b5f036db8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6b0-d864-52b5-2b5f036db8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6b0-d864-52b5-2b5f036db8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6b0-d864-52b5-2b5f036db8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6b0-d864-52b5-2b5f036db8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27.280851034880563</c:v>
                </c:pt>
                <c:pt idx="1">
                  <c:v>34.11977826501674</c:v>
                </c:pt>
                <c:pt idx="2">
                  <c:v>32.83897982649315</c:v>
                </c:pt>
                <c:pt idx="3">
                  <c:v>35.04002566586095</c:v>
                </c:pt>
                <c:pt idx="4">
                  <c:v>31.5670572167517</c:v>
                </c:pt>
                <c:pt idx="5">
                  <c:v>53.75782777954685</c:v>
                </c:pt>
                <c:pt idx="6">
                  <c:v>30.26831704856239</c:v>
                </c:pt>
                <c:pt idx="7">
                  <c:v>30.791855863118716</c:v>
                </c:pt>
                <c:pt idx="8">
                  <c:v>41.98030429329392</c:v>
                </c:pt>
                <c:pt idx="9">
                  <c:v>49.8436470065473</c:v>
                </c:pt>
                <c:pt idx="10">
                  <c:v>30.771292016358903</c:v>
                </c:pt>
                <c:pt idx="11">
                  <c:v>34.16947416140049</c:v>
                </c:pt>
                <c:pt idx="12">
                  <c:v>25.133671252860793</c:v>
                </c:pt>
                <c:pt idx="13">
                  <c:v>41.97897768764514</c:v>
                </c:pt>
                <c:pt idx="14">
                  <c:v>31.309393075762344</c:v>
                </c:pt>
                <c:pt idx="15">
                  <c:v>32.315113572028864</c:v>
                </c:pt>
                <c:pt idx="16">
                  <c:v>35.02053785237552</c:v>
                </c:pt>
                <c:pt idx="17">
                  <c:v>31.447907633834518</c:v>
                </c:pt>
                <c:pt idx="18">
                  <c:v>31.706669665279694</c:v>
                </c:pt>
                <c:pt idx="19">
                  <c:v>37.42929650957979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a7-af0d-fbe0-83fab71ba3b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a7-af0d-fbe0-83fab71ba3b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a7-af0d-fbe0-83fab71ba3b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a7-af0d-fbe0-83fab71ba3b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ba7-af0d-fbe0-83fab71ba3b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ba7-af0d-fbe0-83fab71ba3b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ba7-af0d-fbe0-83fab71ba3b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ba7-af0d-fbe0-83fab71ba3b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ba7-af0d-fbe0-83fab71ba3b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ba7-af0d-fbe0-83fab71ba3b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ba7-af0d-fbe0-83fab71ba3b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ba7-af0d-fbe0-83fab71ba3b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ba7-af0d-fbe0-83fab71ba3b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ba7-af0d-fbe0-83fab71ba3b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ba7-af0d-fbe0-83fab71ba3b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ba7-af0d-fbe0-83fab71ba3b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ba7-af0d-fbe0-83fab71ba3b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ba7-af0d-fbe0-83fab71ba3b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ba7-af0d-fbe0-83fab71ba3b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ba7-af0d-fbe0-83fab71ba3b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42.9287794499555</c:v>
                </c:pt>
                <c:pt idx="1">
                  <c:v>41.140122678189925</c:v>
                </c:pt>
                <c:pt idx="2">
                  <c:v>75.6007883653566</c:v>
                </c:pt>
                <c:pt idx="3">
                  <c:v>38.5201449756671</c:v>
                </c:pt>
                <c:pt idx="4">
                  <c:v>37.61807231591872</c:v>
                </c:pt>
                <c:pt idx="5">
                  <c:v>45.30224791962305</c:v>
                </c:pt>
                <c:pt idx="6">
                  <c:v>25.531335078232896</c:v>
                </c:pt>
                <c:pt idx="7">
                  <c:v>25.848125711776778</c:v>
                </c:pt>
                <c:pt idx="8">
                  <c:v>46.94075160355491</c:v>
                </c:pt>
                <c:pt idx="9">
                  <c:v>66.54192121287763</c:v>
                </c:pt>
                <c:pt idx="10">
                  <c:v>79.34434141451804</c:v>
                </c:pt>
                <c:pt idx="11">
                  <c:v>55.899032283800125</c:v>
                </c:pt>
                <c:pt idx="12">
                  <c:v>21.31540874486904</c:v>
                </c:pt>
                <c:pt idx="13">
                  <c:v>32.157290299098314</c:v>
                </c:pt>
                <c:pt idx="14">
                  <c:v>37.22489152809768</c:v>
                </c:pt>
                <c:pt idx="15">
                  <c:v>58.13871275783331</c:v>
                </c:pt>
                <c:pt idx="16">
                  <c:v>53.54268565101976</c:v>
                </c:pt>
                <c:pt idx="17">
                  <c:v>57.55171141744241</c:v>
                </c:pt>
                <c:pt idx="18">
                  <c:v>43.370372045114486</c:v>
                </c:pt>
                <c:pt idx="19">
                  <c:v>56.92219890841457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73.91167455659351</c:v>
                </c:pt>
                <c:pt idx="1">
                  <c:v>38.200624603567725</c:v>
                </c:pt>
                <c:pt idx="2">
                  <c:v>31.81446255757083</c:v>
                </c:pt>
                <c:pt idx="3">
                  <c:v>26.61449357850511</c:v>
                </c:pt>
                <c:pt idx="4">
                  <c:v>21.436446743294795</c:v>
                </c:pt>
                <c:pt idx="5">
                  <c:v>20.9905178210979</c:v>
                </c:pt>
                <c:pt idx="6">
                  <c:v>20.159615360103437</c:v>
                </c:pt>
                <c:pt idx="7">
                  <c:v>17.848290726079057</c:v>
                </c:pt>
                <c:pt idx="8">
                  <c:v>17.682074187757188</c:v>
                </c:pt>
                <c:pt idx="9">
                  <c:v>17.334239053465673</c:v>
                </c:pt>
                <c:pt idx="10">
                  <c:v>17.12059571239579</c:v>
                </c:pt>
                <c:pt idx="11">
                  <c:v>16.86165557078275</c:v>
                </c:pt>
                <c:pt idx="12">
                  <c:v>14.546639907994628</c:v>
                </c:pt>
                <c:pt idx="13">
                  <c:v>14.06762589050694</c:v>
                </c:pt>
                <c:pt idx="14">
                  <c:v>13.761572113852317</c:v>
                </c:pt>
                <c:pt idx="15">
                  <c:v>13.156249438531999</c:v>
                </c:pt>
                <c:pt idx="16">
                  <c:v>13.111619555397501</c:v>
                </c:pt>
                <c:pt idx="17">
                  <c:v>12.732791772193693</c:v>
                </c:pt>
                <c:pt idx="18">
                  <c:v>12.629067421584137</c:v>
                </c:pt>
                <c:pt idx="19">
                  <c:v>12.54887935149368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99-e9c2-e405-f4b0d05b4a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99-e9c2-e405-f4b0d05b4a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99-e9c2-e405-f4b0d05b4a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99-e9c2-e405-f4b0d05b4a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99-e9c2-e405-f4b0d05b4a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99-e9c2-e405-f4b0d05b4a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99-e9c2-e405-f4b0d05b4a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99-e9c2-e405-f4b0d05b4a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99-e9c2-e405-f4b0d05b4a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99-e9c2-e405-f4b0d05b4a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99-e9c2-e405-f4b0d05b4a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99-e9c2-e405-f4b0d05b4a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99-e9c2-e405-f4b0d05b4a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99-e9c2-e405-f4b0d05b4a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99-e9c2-e405-f4b0d05b4a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99-e9c2-e405-f4b0d05b4a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99-e9c2-e405-f4b0d05b4a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99-e9c2-e405-f4b0d05b4a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99-e9c2-e405-f4b0d05b4a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99-e9c2-e405-f4b0d05b4a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16.999522637937265</c:v>
                </c:pt>
                <c:pt idx="1">
                  <c:v>17.42904053746407</c:v>
                </c:pt>
                <c:pt idx="2">
                  <c:v>22.243531659747287</c:v>
                </c:pt>
                <c:pt idx="3">
                  <c:v>10.456976796838266</c:v>
                </c:pt>
                <c:pt idx="4">
                  <c:v>8.201504026658462</c:v>
                </c:pt>
                <c:pt idx="5">
                  <c:v>19.018013198054696</c:v>
                </c:pt>
                <c:pt idx="6">
                  <c:v>21.157313979906853</c:v>
                </c:pt>
                <c:pt idx="7">
                  <c:v>19.425177259580856</c:v>
                </c:pt>
                <c:pt idx="8">
                  <c:v>5.027740530595542</c:v>
                </c:pt>
                <c:pt idx="9">
                  <c:v>12.989594029362035</c:v>
                </c:pt>
                <c:pt idx="10">
                  <c:v>30.452797761024005</c:v>
                </c:pt>
                <c:pt idx="11">
                  <c:v>17.374369283926463</c:v>
                </c:pt>
                <c:pt idx="12">
                  <c:v>20.73650885905284</c:v>
                </c:pt>
                <c:pt idx="13">
                  <c:v>31.266453322815018</c:v>
                </c:pt>
                <c:pt idx="14">
                  <c:v>24.271182556136772</c:v>
                </c:pt>
                <c:pt idx="15">
                  <c:v>12.342254421215298</c:v>
                </c:pt>
                <c:pt idx="16">
                  <c:v>11.274406424165841</c:v>
                </c:pt>
                <c:pt idx="17">
                  <c:v>35.29941768756632</c:v>
                </c:pt>
                <c:pt idx="18">
                  <c:v>33.51220068248155</c:v>
                </c:pt>
                <c:pt idx="19">
                  <c:v>28.722291221541656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fc-3d62-8e26-6d561bfd2b8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fc-3d62-8e26-6d561bfd2b8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fc-3d62-8e26-6d561bfd2b8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fc-3d62-8e26-6d561bfd2b8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fc-3d62-8e26-6d561bfd2b8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fc-3d62-8e26-6d561bfd2b8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fc-3d62-8e26-6d561bfd2b8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fc-3d62-8e26-6d561bfd2b8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fc-3d62-8e26-6d561bfd2b8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fc-3d62-8e26-6d561bfd2b8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fc-3d62-8e26-6d561bfd2b8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fc-3d62-8e26-6d561bfd2b8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fc-3d62-8e26-6d561bfd2b8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fc-3d62-8e26-6d561bfd2b8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fc-3d62-8e26-6d561bfd2b8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fc-3d62-8e26-6d561bfd2b8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fc-3d62-8e26-6d561bfd2b8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fc-3d62-8e26-6d561bfd2b8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fc-3d62-8e26-6d561bfd2b8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fc-3d62-8e26-6d561bfd2b8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31.152534425195753</c:v>
                </c:pt>
                <c:pt idx="1">
                  <c:v>59.13343771350751</c:v>
                </c:pt>
                <c:pt idx="2">
                  <c:v>41.13914150231422</c:v>
                </c:pt>
                <c:pt idx="3">
                  <c:v>48.410638613002874</c:v>
                </c:pt>
                <c:pt idx="4">
                  <c:v>49.674368574902104</c:v>
                </c:pt>
                <c:pt idx="5">
                  <c:v>51.544644358936004</c:v>
                </c:pt>
                <c:pt idx="6">
                  <c:v>44.433374986705424</c:v>
                </c:pt>
                <c:pt idx="7">
                  <c:v>56.374587712954956</c:v>
                </c:pt>
                <c:pt idx="8">
                  <c:v>64.36729485283915</c:v>
                </c:pt>
                <c:pt idx="9">
                  <c:v>41.65881209974838</c:v>
                </c:pt>
                <c:pt idx="10">
                  <c:v>52.791362927400954</c:v>
                </c:pt>
                <c:pt idx="11">
                  <c:v>44.71503196408128</c:v>
                </c:pt>
                <c:pt idx="12">
                  <c:v>57.71848877465437</c:v>
                </c:pt>
                <c:pt idx="13">
                  <c:v>47.63668771751204</c:v>
                </c:pt>
                <c:pt idx="14">
                  <c:v>45.825599350506735</c:v>
                </c:pt>
                <c:pt idx="15">
                  <c:v>55.257384254690784</c:v>
                </c:pt>
                <c:pt idx="16">
                  <c:v>43.77402838646908</c:v>
                </c:pt>
                <c:pt idx="17">
                  <c:v>41.83837826167093</c:v>
                </c:pt>
                <c:pt idx="18">
                  <c:v>64.58972013383782</c:v>
                </c:pt>
                <c:pt idx="19">
                  <c:v>64.35375072688959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81-4f84-b52f-c39eeca470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f81-4f84-b52f-c39eeca470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81-4f84-b52f-c39eeca470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f81-4f84-b52f-c39eeca470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f81-4f84-b52f-c39eeca470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f81-4f84-b52f-c39eeca470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f81-4f84-b52f-c39eeca470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f81-4f84-b52f-c39eeca470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f81-4f84-b52f-c39eeca470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f81-4f84-b52f-c39eeca470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f81-4f84-b52f-c39eeca470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f81-4f84-b52f-c39eeca470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f81-4f84-b52f-c39eeca470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f81-4f84-b52f-c39eeca470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f81-4f84-b52f-c39eeca470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f81-4f84-b52f-c39eeca470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f81-4f84-b52f-c39eeca470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f81-4f84-b52f-c39eeca470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f81-4f84-b52f-c39eeca470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f81-4f84-b52f-c39eeca470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42.98673531770843</c:v>
                </c:pt>
                <c:pt idx="1">
                  <c:v>51.548774637261694</c:v>
                </c:pt>
                <c:pt idx="2">
                  <c:v>51.274660543102684</c:v>
                </c:pt>
                <c:pt idx="3">
                  <c:v>47.405713677506014</c:v>
                </c:pt>
                <c:pt idx="4">
                  <c:v>47.356579087239076</c:v>
                </c:pt>
                <c:pt idx="5">
                  <c:v>45.01562308065663</c:v>
                </c:pt>
                <c:pt idx="6">
                  <c:v>48.85499779036901</c:v>
                </c:pt>
                <c:pt idx="7">
                  <c:v>50.04740873064177</c:v>
                </c:pt>
                <c:pt idx="8">
                  <c:v>57.80770646597618</c:v>
                </c:pt>
                <c:pt idx="9">
                  <c:v>56.70203088882758</c:v>
                </c:pt>
                <c:pt idx="10">
                  <c:v>51.489281861305436</c:v>
                </c:pt>
                <c:pt idx="11">
                  <c:v>57.014780504752835</c:v>
                </c:pt>
                <c:pt idx="12">
                  <c:v>57.01522959423049</c:v>
                </c:pt>
                <c:pt idx="13">
                  <c:v>54.1013829248045</c:v>
                </c:pt>
                <c:pt idx="14">
                  <c:v>55.71561314420455</c:v>
                </c:pt>
                <c:pt idx="15">
                  <c:v>56.639682694036274</c:v>
                </c:pt>
                <c:pt idx="16">
                  <c:v>60.31672844185194</c:v>
                </c:pt>
                <c:pt idx="17">
                  <c:v>44.18728977922943</c:v>
                </c:pt>
                <c:pt idx="18">
                  <c:v>47.21520574293188</c:v>
                </c:pt>
                <c:pt idx="19">
                  <c:v>46.80713620309168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f8-6426-e4ed-eecbba2d32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f8-6426-e4ed-eecbba2d32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f8-6426-e4ed-eecbba2d32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f8-6426-e4ed-eecbba2d32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f8-6426-e4ed-eecbba2d32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f8-6426-e4ed-eecbba2d32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f8-6426-e4ed-eecbba2d32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f8-6426-e4ed-eecbba2d32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f8-6426-e4ed-eecbba2d32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f8-6426-e4ed-eecbba2d32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f8-6426-e4ed-eecbba2d32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f8-6426-e4ed-eecbba2d32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f8-6426-e4ed-eecbba2d32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f8-6426-e4ed-eecbba2d32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f8-6426-e4ed-eecbba2d32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f8-6426-e4ed-eecbba2d32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f8-6426-e4ed-eecbba2d32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f8-6426-e4ed-eecbba2d32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f8-6426-e4ed-eecbba2d32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f8-6426-e4ed-eecbba2d32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48.4125259045306</c:v>
                </c:pt>
                <c:pt idx="1">
                  <c:v>55.653333851298044</c:v>
                </c:pt>
                <c:pt idx="2">
                  <c:v>47.52785148688009</c:v>
                </c:pt>
                <c:pt idx="3">
                  <c:v>43.27167018109833</c:v>
                </c:pt>
                <c:pt idx="4">
                  <c:v>43.31988144635001</c:v>
                </c:pt>
                <c:pt idx="5">
                  <c:v>48.91134598091021</c:v>
                </c:pt>
                <c:pt idx="6">
                  <c:v>48.26235283912902</c:v>
                </c:pt>
                <c:pt idx="7">
                  <c:v>41.593271982251494</c:v>
                </c:pt>
                <c:pt idx="8">
                  <c:v>34.01927359074513</c:v>
                </c:pt>
                <c:pt idx="9">
                  <c:v>38.62775788726458</c:v>
                </c:pt>
                <c:pt idx="10">
                  <c:v>57.82745949716887</c:v>
                </c:pt>
                <c:pt idx="11">
                  <c:v>37.78646562941258</c:v>
                </c:pt>
                <c:pt idx="12">
                  <c:v>45.43634892580829</c:v>
                </c:pt>
                <c:pt idx="13">
                  <c:v>41.27701097883419</c:v>
                </c:pt>
                <c:pt idx="14">
                  <c:v>44.30020365132376</c:v>
                </c:pt>
                <c:pt idx="15">
                  <c:v>42.463377006958275</c:v>
                </c:pt>
                <c:pt idx="16">
                  <c:v>47.635932399203085</c:v>
                </c:pt>
                <c:pt idx="17">
                  <c:v>45.90520194433648</c:v>
                </c:pt>
                <c:pt idx="18">
                  <c:v>42.57327655922033</c:v>
                </c:pt>
                <c:pt idx="19">
                  <c:v>44.34827537857729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cdb-450d-720a-6054731e41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cdb-450d-720a-6054731e41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cdb-450d-720a-6054731e41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cdb-450d-720a-6054731e41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cdb-450d-720a-6054731e41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cdb-450d-720a-6054731e41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cdb-450d-720a-6054731e41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cdb-450d-720a-6054731e41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cdb-450d-720a-6054731e41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cdb-450d-720a-6054731e41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cdb-450d-720a-6054731e41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cdb-450d-720a-6054731e41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cdb-450d-720a-6054731e41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cdb-450d-720a-6054731e41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cdb-450d-720a-6054731e41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cdb-450d-720a-6054731e41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cdb-450d-720a-6054731e41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cdb-450d-720a-6054731e41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cdb-450d-720a-6054731e41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cdb-450d-720a-6054731e41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5.200595386970366</c:v>
                </c:pt>
                <c:pt idx="1">
                  <c:v>4.444989875202191</c:v>
                </c:pt>
                <c:pt idx="2">
                  <c:v>3.1984402434398413</c:v>
                </c:pt>
                <c:pt idx="3">
                  <c:v>8.028574377041394</c:v>
                </c:pt>
                <c:pt idx="4">
                  <c:v>28.926803770079392</c:v>
                </c:pt>
                <c:pt idx="5">
                  <c:v>3.7115551526214587</c:v>
                </c:pt>
                <c:pt idx="6">
                  <c:v>5.115787227239131</c:v>
                </c:pt>
                <c:pt idx="7">
                  <c:v>9.23091055983021</c:v>
                </c:pt>
                <c:pt idx="8">
                  <c:v>3.8422044365923496</c:v>
                </c:pt>
                <c:pt idx="9">
                  <c:v>4.8167555362275145</c:v>
                </c:pt>
                <c:pt idx="10">
                  <c:v>31.662425594756485</c:v>
                </c:pt>
                <c:pt idx="11">
                  <c:v>9.105809670776065</c:v>
                </c:pt>
                <c:pt idx="12">
                  <c:v>4.470074109381936</c:v>
                </c:pt>
                <c:pt idx="13">
                  <c:v>6.208202183832214</c:v>
                </c:pt>
                <c:pt idx="14">
                  <c:v>8.921234278982453</c:v>
                </c:pt>
                <c:pt idx="15">
                  <c:v>11.791749594384166</c:v>
                </c:pt>
                <c:pt idx="16">
                  <c:v>6.647038925372234</c:v>
                </c:pt>
                <c:pt idx="17">
                  <c:v>9.161048473322927</c:v>
                </c:pt>
                <c:pt idx="18">
                  <c:v>15.004570171067217</c:v>
                </c:pt>
                <c:pt idx="19">
                  <c:v>4.078853285083494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d0-6d59-fa08-55dd7faa79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d0-6d59-fa08-55dd7faa79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d0-6d59-fa08-55dd7faa79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d0-6d59-fa08-55dd7faa79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d0-6d59-fa08-55dd7faa79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d0-6d59-fa08-55dd7faa79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d0-6d59-fa08-55dd7faa79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d0-6d59-fa08-55dd7faa79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d0-6d59-fa08-55dd7faa79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d0-6d59-fa08-55dd7faa79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d0-6d59-fa08-55dd7faa79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d0-6d59-fa08-55dd7faa79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d0-6d59-fa08-55dd7faa79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d0-6d59-fa08-55dd7faa79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d0-6d59-fa08-55dd7faa79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d0-6d59-fa08-55dd7faa79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d0-6d59-fa08-55dd7faa79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d0-6d59-fa08-55dd7faa79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d0-6d59-fa08-55dd7faa79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d0-6d59-fa08-55dd7faa79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44.9202575884837</c:v>
                </c:pt>
                <c:pt idx="1">
                  <c:v>42.5844104722001</c:v>
                </c:pt>
                <c:pt idx="2">
                  <c:v>38.44871731337736</c:v>
                </c:pt>
                <c:pt idx="3">
                  <c:v>27.700809429073157</c:v>
                </c:pt>
                <c:pt idx="4">
                  <c:v>36.144468847576235</c:v>
                </c:pt>
                <c:pt idx="5">
                  <c:v>50.72357209962596</c:v>
                </c:pt>
                <c:pt idx="6">
                  <c:v>39.22023431555168</c:v>
                </c:pt>
                <c:pt idx="7">
                  <c:v>29.442965693604872</c:v>
                </c:pt>
                <c:pt idx="8">
                  <c:v>49.769520420039036</c:v>
                </c:pt>
                <c:pt idx="9">
                  <c:v>40.770699491180565</c:v>
                </c:pt>
                <c:pt idx="10">
                  <c:v>65.331000528944</c:v>
                </c:pt>
                <c:pt idx="11">
                  <c:v>35.7976247352879</c:v>
                </c:pt>
                <c:pt idx="12">
                  <c:v>53.58476174164801</c:v>
                </c:pt>
                <c:pt idx="13">
                  <c:v>59.20423289293852</c:v>
                </c:pt>
                <c:pt idx="14">
                  <c:v>38.22644416982367</c:v>
                </c:pt>
                <c:pt idx="15">
                  <c:v>34.52787178249138</c:v>
                </c:pt>
                <c:pt idx="16">
                  <c:v>37.9120640920872</c:v>
                </c:pt>
                <c:pt idx="17">
                  <c:v>52.5208143782802</c:v>
                </c:pt>
                <c:pt idx="18">
                  <c:v>60.05357137392282</c:v>
                </c:pt>
                <c:pt idx="19">
                  <c:v>32.849335957599195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f9-2106-0520-503917d19fd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f9-2106-0520-503917d19fd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f9-2106-0520-503917d19fd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f9-2106-0520-503917d19fd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f9-2106-0520-503917d19fd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f9-2106-0520-503917d19fd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f9-2106-0520-503917d19fd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f9-2106-0520-503917d19fd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f9-2106-0520-503917d19fd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f9-2106-0520-503917d19fd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f9-2106-0520-503917d19fd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f9-2106-0520-503917d19fd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f9-2106-0520-503917d19fd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f9-2106-0520-503917d19fd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f9-2106-0520-503917d19fd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f9-2106-0520-503917d19fd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f9-2106-0520-503917d19fd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f9-2106-0520-503917d19fd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f9-2106-0520-503917d19fd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f9-2106-0520-503917d19fd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51.393148096951215</c:v>
                </c:pt>
                <c:pt idx="1">
                  <c:v>74.36460579821954</c:v>
                </c:pt>
                <c:pt idx="2">
                  <c:v>49.66738336935128</c:v>
                </c:pt>
                <c:pt idx="3">
                  <c:v>50.152404867706096</c:v>
                </c:pt>
                <c:pt idx="4">
                  <c:v>54.07373015200177</c:v>
                </c:pt>
                <c:pt idx="5">
                  <c:v>48.781296375298176</c:v>
                </c:pt>
                <c:pt idx="6">
                  <c:v>43.89838559208065</c:v>
                </c:pt>
                <c:pt idx="7">
                  <c:v>37.98282200150863</c:v>
                </c:pt>
                <c:pt idx="8">
                  <c:v>54.92996481344714</c:v>
                </c:pt>
                <c:pt idx="9">
                  <c:v>66.01436668183749</c:v>
                </c:pt>
                <c:pt idx="10">
                  <c:v>54.98115072430567</c:v>
                </c:pt>
                <c:pt idx="11">
                  <c:v>52.118013177190576</c:v>
                </c:pt>
                <c:pt idx="12">
                  <c:v>36.553405485570025</c:v>
                </c:pt>
                <c:pt idx="13">
                  <c:v>36.31366464875168</c:v>
                </c:pt>
                <c:pt idx="14">
                  <c:v>62.44784996293849</c:v>
                </c:pt>
                <c:pt idx="15">
                  <c:v>60.79506197970497</c:v>
                </c:pt>
                <c:pt idx="16">
                  <c:v>24.30684231662595</c:v>
                </c:pt>
                <c:pt idx="17">
                  <c:v>38.51721493932138</c:v>
                </c:pt>
                <c:pt idx="18">
                  <c:v>41.90539612993173</c:v>
                </c:pt>
                <c:pt idx="19">
                  <c:v>27.151924874990314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05-31be-312a-70684003d15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05-31be-312a-70684003d15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05-31be-312a-70684003d15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05-31be-312a-70684003d15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05-31be-312a-70684003d15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05-31be-312a-70684003d15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05-31be-312a-70684003d15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05-31be-312a-70684003d15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05-31be-312a-70684003d15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05-31be-312a-70684003d15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05-31be-312a-70684003d15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05-31be-312a-70684003d15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05-31be-312a-70684003d15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05-31be-312a-70684003d15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05-31be-312a-70684003d15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05-31be-312a-70684003d15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05-31be-312a-70684003d15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05-31be-312a-70684003d15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05-31be-312a-70684003d15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05-31be-312a-70684003d15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30.21920240011044</c:v>
                </c:pt>
                <c:pt idx="1">
                  <c:v>30.771292016358903</c:v>
                </c:pt>
                <c:pt idx="2">
                  <c:v>22.55869909999765</c:v>
                </c:pt>
                <c:pt idx="3">
                  <c:v>40.59479625916648</c:v>
                </c:pt>
                <c:pt idx="4">
                  <c:v>32.83897982649315</c:v>
                </c:pt>
                <c:pt idx="5">
                  <c:v>52.53277941548031</c:v>
                </c:pt>
                <c:pt idx="6">
                  <c:v>39.15038774559415</c:v>
                </c:pt>
                <c:pt idx="7">
                  <c:v>31.89032998007809</c:v>
                </c:pt>
                <c:pt idx="8">
                  <c:v>33.38212237940473</c:v>
                </c:pt>
                <c:pt idx="9">
                  <c:v>49.8436470065473</c:v>
                </c:pt>
                <c:pt idx="10">
                  <c:v>37.87724265232299</c:v>
                </c:pt>
                <c:pt idx="11">
                  <c:v>48.05111930988665</c:v>
                </c:pt>
                <c:pt idx="12">
                  <c:v>51.69332958361699</c:v>
                </c:pt>
                <c:pt idx="13">
                  <c:v>34.041806686347435</c:v>
                </c:pt>
                <c:pt idx="14">
                  <c:v>44.70570360209364</c:v>
                </c:pt>
                <c:pt idx="15">
                  <c:v>26.862256049172846</c:v>
                </c:pt>
                <c:pt idx="16">
                  <c:v>39.20425373210184</c:v>
                </c:pt>
                <c:pt idx="17">
                  <c:v>32.315113572028864</c:v>
                </c:pt>
                <c:pt idx="18">
                  <c:v>31.447907633834518</c:v>
                </c:pt>
                <c:pt idx="19">
                  <c:v>47.028368422310585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f3-f497-93d2-5e65f18443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f3-f497-93d2-5e65f18443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f3-f497-93d2-5e65f18443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f3-f497-93d2-5e65f18443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f3-f497-93d2-5e65f18443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f3-f497-93d2-5e65f18443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f3-f497-93d2-5e65f18443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f3-f497-93d2-5e65f18443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f3-f497-93d2-5e65f18443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f3-f497-93d2-5e65f18443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f3-f497-93d2-5e65f18443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f3-f497-93d2-5e65f18443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f3-f497-93d2-5e65f18443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f3-f497-93d2-5e65f18443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f3-f497-93d2-5e65f18443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f3-f497-93d2-5e65f18443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f3-f497-93d2-5e65f18443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f3-f497-93d2-5e65f18443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f3-f497-93d2-5e65f18443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f3-f497-93d2-5e65f18443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9.508846666248312</c:v>
                </c:pt>
                <c:pt idx="1">
                  <c:v>17.12059571239579</c:v>
                </c:pt>
                <c:pt idx="2">
                  <c:v>7.308789530693184</c:v>
                </c:pt>
                <c:pt idx="3">
                  <c:v>1.3148365109105418</c:v>
                </c:pt>
                <c:pt idx="4">
                  <c:v>31.81446255757083</c:v>
                </c:pt>
                <c:pt idx="5">
                  <c:v>11.732125142616876</c:v>
                </c:pt>
                <c:pt idx="6">
                  <c:v>4.115409838900674</c:v>
                </c:pt>
                <c:pt idx="7">
                  <c:v>11.31954169731042</c:v>
                </c:pt>
                <c:pt idx="8">
                  <c:v>7.708337432564839</c:v>
                </c:pt>
                <c:pt idx="9">
                  <c:v>17.334239053465673</c:v>
                </c:pt>
                <c:pt idx="10">
                  <c:v>2.054200725100482</c:v>
                </c:pt>
                <c:pt idx="11">
                  <c:v>7.205167818621852</c:v>
                </c:pt>
                <c:pt idx="12">
                  <c:v>7.681351255404609</c:v>
                </c:pt>
                <c:pt idx="13">
                  <c:v>9.287263603927721</c:v>
                </c:pt>
                <c:pt idx="14">
                  <c:v>11.906136918162085</c:v>
                </c:pt>
                <c:pt idx="15">
                  <c:v>5.259576464841146</c:v>
                </c:pt>
                <c:pt idx="16">
                  <c:v>7.118673980581544</c:v>
                </c:pt>
                <c:pt idx="17">
                  <c:v>13.156249438531999</c:v>
                </c:pt>
                <c:pt idx="18">
                  <c:v>12.732791772193693</c:v>
                </c:pt>
                <c:pt idx="19">
                  <c:v>12.075522730688483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84.37218218112245</c:v>
                </c:pt>
                <c:pt idx="1">
                  <c:v>79.34434141451804</c:v>
                </c:pt>
                <c:pt idx="2">
                  <c:v>75.83685414687592</c:v>
                </c:pt>
                <c:pt idx="3">
                  <c:v>75.8283273258149</c:v>
                </c:pt>
                <c:pt idx="4">
                  <c:v>75.6007883653566</c:v>
                </c:pt>
                <c:pt idx="5">
                  <c:v>75.50771437373781</c:v>
                </c:pt>
                <c:pt idx="6">
                  <c:v>73.432106539045</c:v>
                </c:pt>
                <c:pt idx="7">
                  <c:v>73.00667005358784</c:v>
                </c:pt>
                <c:pt idx="8">
                  <c:v>67.36976872866934</c:v>
                </c:pt>
                <c:pt idx="9">
                  <c:v>66.54192121287763</c:v>
                </c:pt>
                <c:pt idx="10">
                  <c:v>65.29946907657724</c:v>
                </c:pt>
                <c:pt idx="11">
                  <c:v>64.37488780134093</c:v>
                </c:pt>
                <c:pt idx="12">
                  <c:v>63.654285720355354</c:v>
                </c:pt>
                <c:pt idx="13">
                  <c:v>60.146203379238976</c:v>
                </c:pt>
                <c:pt idx="14">
                  <c:v>60.137255062551105</c:v>
                </c:pt>
                <c:pt idx="15">
                  <c:v>59.26843856128114</c:v>
                </c:pt>
                <c:pt idx="16">
                  <c:v>59.169167624336474</c:v>
                </c:pt>
                <c:pt idx="17">
                  <c:v>58.13871275783331</c:v>
                </c:pt>
                <c:pt idx="18">
                  <c:v>57.55171141744241</c:v>
                </c:pt>
                <c:pt idx="19">
                  <c:v>57.48499673050418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245</Slides>
  <Notes>245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245</vt:i4>
      </vt:variant>
    </vt:vector>
  </HeadingPairs>
  <TitlesOfParts>
    <vt:vector size="2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2021-10-29T11:18:28Z</dcterms:created>
  <dcterms:modified xsi:type="dcterms:W3CDTF">2021-10-29T11:18:28Z</dcterms:modified>
</cp:coreProperties>
</file>